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ink/ink8.xml" ContentType="application/inkml+xml"/>
  <Override PartName="/ppt/ink/ink6.xml" ContentType="application/inkml+xml"/>
  <Override PartName="/ppt/ink/ink5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7.xml" ContentType="application/inkml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0DF94-6BD9-420D-AA75-68B6E435D1A5}" v="1" dt="2022-12-04T03:18:33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ka-hatsumi-nb@ynu.jp" userId="ac84bdf2-3bd8-42c4-96a9-9c284db4b64c" providerId="ADAL" clId="{BAB0DF94-6BD9-420D-AA75-68B6E435D1A5}"/>
    <pc:docChg chg="undo custSel modSld">
      <pc:chgData name="tanaka-hatsumi-nb@ynu.jp" userId="ac84bdf2-3bd8-42c4-96a9-9c284db4b64c" providerId="ADAL" clId="{BAB0DF94-6BD9-420D-AA75-68B6E435D1A5}" dt="2022-12-04T03:18:33.182" v="11"/>
      <pc:docMkLst>
        <pc:docMk/>
      </pc:docMkLst>
      <pc:sldChg chg="addSp delSp modSp mod">
        <pc:chgData name="tanaka-hatsumi-nb@ynu.jp" userId="ac84bdf2-3bd8-42c4-96a9-9c284db4b64c" providerId="ADAL" clId="{BAB0DF94-6BD9-420D-AA75-68B6E435D1A5}" dt="2022-12-04T03:18:33.182" v="11"/>
        <pc:sldMkLst>
          <pc:docMk/>
          <pc:sldMk cId="620753695" sldId="256"/>
        </pc:sldMkLst>
        <pc:grpChg chg="mod">
          <ac:chgData name="tanaka-hatsumi-nb@ynu.jp" userId="ac84bdf2-3bd8-42c4-96a9-9c284db4b64c" providerId="ADAL" clId="{BAB0DF94-6BD9-420D-AA75-68B6E435D1A5}" dt="2022-12-04T03:18:33.182" v="11"/>
          <ac:grpSpMkLst>
            <pc:docMk/>
            <pc:sldMk cId="620753695" sldId="256"/>
            <ac:grpSpMk id="9" creationId="{D055866F-878F-90E7-D5CE-5AAB215F4124}"/>
          </ac:grpSpMkLst>
        </pc:grpChg>
        <pc:inkChg chg="add del">
          <ac:chgData name="tanaka-hatsumi-nb@ynu.jp" userId="ac84bdf2-3bd8-42c4-96a9-9c284db4b64c" providerId="ADAL" clId="{BAB0DF94-6BD9-420D-AA75-68B6E435D1A5}" dt="2022-12-04T03:18:12.211" v="3" actId="9405"/>
          <ac:inkMkLst>
            <pc:docMk/>
            <pc:sldMk cId="620753695" sldId="256"/>
            <ac:inkMk id="2" creationId="{C12258B4-48BF-55CD-7947-39813B0740BA}"/>
          </ac:inkMkLst>
        </pc:inkChg>
        <pc:inkChg chg="add del">
          <ac:chgData name="tanaka-hatsumi-nb@ynu.jp" userId="ac84bdf2-3bd8-42c4-96a9-9c284db4b64c" providerId="ADAL" clId="{BAB0DF94-6BD9-420D-AA75-68B6E435D1A5}" dt="2022-12-04T03:18:11.664" v="2" actId="9405"/>
          <ac:inkMkLst>
            <pc:docMk/>
            <pc:sldMk cId="620753695" sldId="256"/>
            <ac:inkMk id="3" creationId="{BBF1AA33-E0F2-2572-1085-4AC896509B0B}"/>
          </ac:inkMkLst>
        </pc:inkChg>
        <pc:inkChg chg="add del">
          <ac:chgData name="tanaka-hatsumi-nb@ynu.jp" userId="ac84bdf2-3bd8-42c4-96a9-9c284db4b64c" providerId="ADAL" clId="{BAB0DF94-6BD9-420D-AA75-68B6E435D1A5}" dt="2022-12-04T03:18:23.736" v="7" actId="9405"/>
          <ac:inkMkLst>
            <pc:docMk/>
            <pc:sldMk cId="620753695" sldId="256"/>
            <ac:inkMk id="4" creationId="{756524AC-DB6E-2BE4-9211-C67BCDD8035E}"/>
          </ac:inkMkLst>
        </pc:inkChg>
        <pc:inkChg chg="add del">
          <ac:chgData name="tanaka-hatsumi-nb@ynu.jp" userId="ac84bdf2-3bd8-42c4-96a9-9c284db4b64c" providerId="ADAL" clId="{BAB0DF94-6BD9-420D-AA75-68B6E435D1A5}" dt="2022-12-04T03:18:22.976" v="6" actId="9405"/>
          <ac:inkMkLst>
            <pc:docMk/>
            <pc:sldMk cId="620753695" sldId="256"/>
            <ac:inkMk id="5" creationId="{F7E659B7-1232-3BD0-008A-BEB0AB920D21}"/>
          </ac:inkMkLst>
        </pc:inkChg>
        <pc:inkChg chg="add">
          <ac:chgData name="tanaka-hatsumi-nb@ynu.jp" userId="ac84bdf2-3bd8-42c4-96a9-9c284db4b64c" providerId="ADAL" clId="{BAB0DF94-6BD9-420D-AA75-68B6E435D1A5}" dt="2022-12-04T03:18:27.192" v="8" actId="9405"/>
          <ac:inkMkLst>
            <pc:docMk/>
            <pc:sldMk cId="620753695" sldId="256"/>
            <ac:inkMk id="6" creationId="{D4A608E2-8588-38A2-26A7-F7044D4C3E16}"/>
          </ac:inkMkLst>
        </pc:inkChg>
        <pc:inkChg chg="add mod">
          <ac:chgData name="tanaka-hatsumi-nb@ynu.jp" userId="ac84bdf2-3bd8-42c4-96a9-9c284db4b64c" providerId="ADAL" clId="{BAB0DF94-6BD9-420D-AA75-68B6E435D1A5}" dt="2022-12-04T03:18:33.182" v="11"/>
          <ac:inkMkLst>
            <pc:docMk/>
            <pc:sldMk cId="620753695" sldId="256"/>
            <ac:inkMk id="7" creationId="{3A4F43F1-8D80-41A9-88A2-22AAA39750E2}"/>
          </ac:inkMkLst>
        </pc:inkChg>
        <pc:inkChg chg="add mod">
          <ac:chgData name="tanaka-hatsumi-nb@ynu.jp" userId="ac84bdf2-3bd8-42c4-96a9-9c284db4b64c" providerId="ADAL" clId="{BAB0DF94-6BD9-420D-AA75-68B6E435D1A5}" dt="2022-12-04T03:18:33.182" v="11"/>
          <ac:inkMkLst>
            <pc:docMk/>
            <pc:sldMk cId="620753695" sldId="256"/>
            <ac:inkMk id="8" creationId="{4673FB2D-AF9B-0428-54F3-E8E84AD50DD1}"/>
          </ac:inkMkLst>
        </pc:inkChg>
      </pc:sldChg>
    </pc:docChg>
  </pc:docChgLst>
  <pc:docChgLst>
    <pc:chgData name="tanaka-hatsumi-nb@ynu.jp" userId="ac84bdf2-3bd8-42c4-96a9-9c284db4b64c" providerId="ADAL" clId="{2889DE3B-D4A2-46AF-BE83-AD53007BFC0E}"/>
    <pc:docChg chg="custSel addSld modSld">
      <pc:chgData name="tanaka-hatsumi-nb@ynu.jp" userId="ac84bdf2-3bd8-42c4-96a9-9c284db4b64c" providerId="ADAL" clId="{2889DE3B-D4A2-46AF-BE83-AD53007BFC0E}" dt="2022-06-18T07:41:16.395" v="182"/>
      <pc:docMkLst>
        <pc:docMk/>
      </pc:docMkLst>
      <pc:sldChg chg="addSp delSp modSp mod setBg modClrScheme chgLayout">
        <pc:chgData name="tanaka-hatsumi-nb@ynu.jp" userId="ac84bdf2-3bd8-42c4-96a9-9c284db4b64c" providerId="ADAL" clId="{2889DE3B-D4A2-46AF-BE83-AD53007BFC0E}" dt="2022-06-18T07:41:16.395" v="182"/>
        <pc:sldMkLst>
          <pc:docMk/>
          <pc:sldMk cId="620753695" sldId="256"/>
        </pc:sldMkLst>
        <pc:spChg chg="del">
          <ac:chgData name="tanaka-hatsumi-nb@ynu.jp" userId="ac84bdf2-3bd8-42c4-96a9-9c284db4b64c" providerId="ADAL" clId="{2889DE3B-D4A2-46AF-BE83-AD53007BFC0E}" dt="2022-06-18T07:26:48.344" v="0" actId="700"/>
          <ac:spMkLst>
            <pc:docMk/>
            <pc:sldMk cId="620753695" sldId="256"/>
            <ac:spMk id="2" creationId="{86DD674E-6365-C9EC-E9B8-DEAA66A22044}"/>
          </ac:spMkLst>
        </pc:spChg>
        <pc:spChg chg="del">
          <ac:chgData name="tanaka-hatsumi-nb@ynu.jp" userId="ac84bdf2-3bd8-42c4-96a9-9c284db4b64c" providerId="ADAL" clId="{2889DE3B-D4A2-46AF-BE83-AD53007BFC0E}" dt="2022-06-18T07:26:48.344" v="0" actId="700"/>
          <ac:spMkLst>
            <pc:docMk/>
            <pc:sldMk cId="620753695" sldId="256"/>
            <ac:spMk id="3" creationId="{D6BB7421-3E80-75AD-1996-423115D39D7F}"/>
          </ac:spMkLst>
        </pc:spChg>
        <pc:spChg chg="add del">
          <ac:chgData name="tanaka-hatsumi-nb@ynu.jp" userId="ac84bdf2-3bd8-42c4-96a9-9c284db4b64c" providerId="ADAL" clId="{2889DE3B-D4A2-46AF-BE83-AD53007BFC0E}" dt="2022-06-18T07:27:49.966" v="2" actId="478"/>
          <ac:spMkLst>
            <pc:docMk/>
            <pc:sldMk cId="620753695" sldId="256"/>
            <ac:spMk id="5" creationId="{FAAD6A38-A86B-008E-5DE7-9FF24B98E7BC}"/>
          </ac:spMkLst>
        </pc:spChg>
        <pc:spChg chg="add del">
          <ac:chgData name="tanaka-hatsumi-nb@ynu.jp" userId="ac84bdf2-3bd8-42c4-96a9-9c284db4b64c" providerId="ADAL" clId="{2889DE3B-D4A2-46AF-BE83-AD53007BFC0E}" dt="2022-06-18T07:28:03.324" v="4" actId="478"/>
          <ac:spMkLst>
            <pc:docMk/>
            <pc:sldMk cId="620753695" sldId="256"/>
            <ac:spMk id="7" creationId="{AC8A7342-FBF6-966C-5F64-C3C6D7D57650}"/>
          </ac:spMkLst>
        </pc:spChg>
        <pc:spChg chg="add del">
          <ac:chgData name="tanaka-hatsumi-nb@ynu.jp" userId="ac84bdf2-3bd8-42c4-96a9-9c284db4b64c" providerId="ADAL" clId="{2889DE3B-D4A2-46AF-BE83-AD53007BFC0E}" dt="2022-06-18T07:28:18.985" v="6" actId="478"/>
          <ac:spMkLst>
            <pc:docMk/>
            <pc:sldMk cId="620753695" sldId="256"/>
            <ac:spMk id="9" creationId="{B94C737E-5EF1-189B-8919-E5072CF6E62C}"/>
          </ac:spMkLst>
        </pc:spChg>
        <pc:grpChg chg="add del mod">
          <ac:chgData name="tanaka-hatsumi-nb@ynu.jp" userId="ac84bdf2-3bd8-42c4-96a9-9c284db4b64c" providerId="ADAL" clId="{2889DE3B-D4A2-46AF-BE83-AD53007BFC0E}" dt="2022-06-18T07:31:17.848" v="13" actId="165"/>
          <ac:grpSpMkLst>
            <pc:docMk/>
            <pc:sldMk cId="620753695" sldId="256"/>
            <ac:grpSpMk id="12" creationId="{E61F034F-0A9E-24BD-23CD-F9D9022EA3C6}"/>
          </ac:grpSpMkLst>
        </pc:grpChg>
        <pc:grpChg chg="del mod topLvl">
          <ac:chgData name="tanaka-hatsumi-nb@ynu.jp" userId="ac84bdf2-3bd8-42c4-96a9-9c284db4b64c" providerId="ADAL" clId="{2889DE3B-D4A2-46AF-BE83-AD53007BFC0E}" dt="2022-06-18T07:31:23.704" v="15" actId="165"/>
          <ac:grpSpMkLst>
            <pc:docMk/>
            <pc:sldMk cId="620753695" sldId="256"/>
            <ac:grpSpMk id="13" creationId="{D506074F-138E-D205-398C-F2ABE11C2F81}"/>
          </ac:grpSpMkLst>
        </pc:grpChg>
        <pc:picChg chg="add mod">
          <ac:chgData name="tanaka-hatsumi-nb@ynu.jp" userId="ac84bdf2-3bd8-42c4-96a9-9c284db4b64c" providerId="ADAL" clId="{2889DE3B-D4A2-46AF-BE83-AD53007BFC0E}" dt="2022-06-18T07:32:52.880" v="57" actId="1076"/>
          <ac:picMkLst>
            <pc:docMk/>
            <pc:sldMk cId="620753695" sldId="256"/>
            <ac:picMk id="11" creationId="{B58E907E-A039-A1F6-6B81-A432570DF21D}"/>
          </ac:picMkLst>
        </pc:picChg>
        <pc:picChg chg="mod topLvl">
          <ac:chgData name="tanaka-hatsumi-nb@ynu.jp" userId="ac84bdf2-3bd8-42c4-96a9-9c284db4b64c" providerId="ADAL" clId="{2889DE3B-D4A2-46AF-BE83-AD53007BFC0E}" dt="2022-06-18T07:33:11.122" v="68" actId="1076"/>
          <ac:picMkLst>
            <pc:docMk/>
            <pc:sldMk cId="620753695" sldId="256"/>
            <ac:picMk id="14" creationId="{58254316-2508-EAC7-9BCD-0F29A0EE524E}"/>
          </ac:picMkLst>
        </pc:picChg>
        <pc:picChg chg="mod topLvl">
          <ac:chgData name="tanaka-hatsumi-nb@ynu.jp" userId="ac84bdf2-3bd8-42c4-96a9-9c284db4b64c" providerId="ADAL" clId="{2889DE3B-D4A2-46AF-BE83-AD53007BFC0E}" dt="2022-06-18T07:33:54.476" v="77" actId="1076"/>
          <ac:picMkLst>
            <pc:docMk/>
            <pc:sldMk cId="620753695" sldId="256"/>
            <ac:picMk id="15" creationId="{0DC63B95-971E-704B-AC62-EC4644B093EA}"/>
          </ac:picMkLst>
        </pc:picChg>
        <pc:picChg chg="mod topLvl">
          <ac:chgData name="tanaka-hatsumi-nb@ynu.jp" userId="ac84bdf2-3bd8-42c4-96a9-9c284db4b64c" providerId="ADAL" clId="{2889DE3B-D4A2-46AF-BE83-AD53007BFC0E}" dt="2022-06-18T07:34:10.183" v="87" actId="1076"/>
          <ac:picMkLst>
            <pc:docMk/>
            <pc:sldMk cId="620753695" sldId="256"/>
            <ac:picMk id="16" creationId="{4A790623-0F8E-AC74-33BF-B3C22551B568}"/>
          </ac:picMkLst>
        </pc:picChg>
        <pc:picChg chg="mod topLvl">
          <ac:chgData name="tanaka-hatsumi-nb@ynu.jp" userId="ac84bdf2-3bd8-42c4-96a9-9c284db4b64c" providerId="ADAL" clId="{2889DE3B-D4A2-46AF-BE83-AD53007BFC0E}" dt="2022-06-18T07:35:21.227" v="100" actId="1076"/>
          <ac:picMkLst>
            <pc:docMk/>
            <pc:sldMk cId="620753695" sldId="256"/>
            <ac:picMk id="17" creationId="{3E817C50-C975-C92C-0907-73D96E456916}"/>
          </ac:picMkLst>
        </pc:picChg>
        <pc:picChg chg="mod topLvl">
          <ac:chgData name="tanaka-hatsumi-nb@ynu.jp" userId="ac84bdf2-3bd8-42c4-96a9-9c284db4b64c" providerId="ADAL" clId="{2889DE3B-D4A2-46AF-BE83-AD53007BFC0E}" dt="2022-06-18T07:34:21.464" v="95" actId="1076"/>
          <ac:picMkLst>
            <pc:docMk/>
            <pc:sldMk cId="620753695" sldId="256"/>
            <ac:picMk id="18" creationId="{3CBC92EE-4BD3-94B2-57E1-F5EE8925633B}"/>
          </ac:picMkLst>
        </pc:picChg>
        <pc:picChg chg="mod topLvl">
          <ac:chgData name="tanaka-hatsumi-nb@ynu.jp" userId="ac84bdf2-3bd8-42c4-96a9-9c284db4b64c" providerId="ADAL" clId="{2889DE3B-D4A2-46AF-BE83-AD53007BFC0E}" dt="2022-06-18T07:35:25.396" v="102" actId="1076"/>
          <ac:picMkLst>
            <pc:docMk/>
            <pc:sldMk cId="620753695" sldId="256"/>
            <ac:picMk id="19" creationId="{DCF07D3A-0E1C-F082-0EB7-EA61CC9B895D}"/>
          </ac:picMkLst>
        </pc:picChg>
        <pc:picChg chg="mod topLvl">
          <ac:chgData name="tanaka-hatsumi-nb@ynu.jp" userId="ac84bdf2-3bd8-42c4-96a9-9c284db4b64c" providerId="ADAL" clId="{2889DE3B-D4A2-46AF-BE83-AD53007BFC0E}" dt="2022-06-18T07:34:11.648" v="88" actId="1076"/>
          <ac:picMkLst>
            <pc:docMk/>
            <pc:sldMk cId="620753695" sldId="256"/>
            <ac:picMk id="20" creationId="{D9CD01F1-2B38-E1A7-F51B-2DC3527C7A89}"/>
          </ac:picMkLst>
        </pc:picChg>
        <pc:picChg chg="mod topLvl">
          <ac:chgData name="tanaka-hatsumi-nb@ynu.jp" userId="ac84bdf2-3bd8-42c4-96a9-9c284db4b64c" providerId="ADAL" clId="{2889DE3B-D4A2-46AF-BE83-AD53007BFC0E}" dt="2022-06-18T07:34:14.047" v="89" actId="1076"/>
          <ac:picMkLst>
            <pc:docMk/>
            <pc:sldMk cId="620753695" sldId="256"/>
            <ac:picMk id="21" creationId="{181662D3-9227-6557-8835-D1A6D0459814}"/>
          </ac:picMkLst>
        </pc:picChg>
        <pc:picChg chg="mod topLvl">
          <ac:chgData name="tanaka-hatsumi-nb@ynu.jp" userId="ac84bdf2-3bd8-42c4-96a9-9c284db4b64c" providerId="ADAL" clId="{2889DE3B-D4A2-46AF-BE83-AD53007BFC0E}" dt="2022-06-18T07:34:20.066" v="94" actId="1076"/>
          <ac:picMkLst>
            <pc:docMk/>
            <pc:sldMk cId="620753695" sldId="256"/>
            <ac:picMk id="22" creationId="{A20D9B3B-EBDB-BE01-AAD3-05DACC362009}"/>
          </ac:picMkLst>
        </pc:picChg>
        <pc:picChg chg="mod topLvl">
          <ac:chgData name="tanaka-hatsumi-nb@ynu.jp" userId="ac84bdf2-3bd8-42c4-96a9-9c284db4b64c" providerId="ADAL" clId="{2889DE3B-D4A2-46AF-BE83-AD53007BFC0E}" dt="2022-06-18T07:35:06.583" v="97" actId="1076"/>
          <ac:picMkLst>
            <pc:docMk/>
            <pc:sldMk cId="620753695" sldId="256"/>
            <ac:picMk id="23" creationId="{962DD869-101C-C45B-BD66-046B9F13E88A}"/>
          </ac:picMkLst>
        </pc:picChg>
        <pc:picChg chg="mod topLvl">
          <ac:chgData name="tanaka-hatsumi-nb@ynu.jp" userId="ac84bdf2-3bd8-42c4-96a9-9c284db4b64c" providerId="ADAL" clId="{2889DE3B-D4A2-46AF-BE83-AD53007BFC0E}" dt="2022-06-18T07:33:10.105" v="67" actId="1076"/>
          <ac:picMkLst>
            <pc:docMk/>
            <pc:sldMk cId="620753695" sldId="256"/>
            <ac:picMk id="24" creationId="{7C5B6AC6-7244-D5F3-9CD1-230350D3B277}"/>
          </ac:picMkLst>
        </pc:picChg>
        <pc:picChg chg="mod topLvl">
          <ac:chgData name="tanaka-hatsumi-nb@ynu.jp" userId="ac84bdf2-3bd8-42c4-96a9-9c284db4b64c" providerId="ADAL" clId="{2889DE3B-D4A2-46AF-BE83-AD53007BFC0E}" dt="2022-06-18T07:35:08.996" v="98" actId="1076"/>
          <ac:picMkLst>
            <pc:docMk/>
            <pc:sldMk cId="620753695" sldId="256"/>
            <ac:picMk id="25" creationId="{649DCC23-DB4B-9EAC-83B4-46E707F695DF}"/>
          </ac:picMkLst>
        </pc:picChg>
        <pc:picChg chg="mod topLvl">
          <ac:chgData name="tanaka-hatsumi-nb@ynu.jp" userId="ac84bdf2-3bd8-42c4-96a9-9c284db4b64c" providerId="ADAL" clId="{2889DE3B-D4A2-46AF-BE83-AD53007BFC0E}" dt="2022-06-18T07:33:12.444" v="69" actId="1076"/>
          <ac:picMkLst>
            <pc:docMk/>
            <pc:sldMk cId="620753695" sldId="256"/>
            <ac:picMk id="26" creationId="{50DE79C3-8F13-092B-317F-DF7BE518691D}"/>
          </ac:picMkLst>
        </pc:picChg>
        <pc:picChg chg="mod topLvl">
          <ac:chgData name="tanaka-hatsumi-nb@ynu.jp" userId="ac84bdf2-3bd8-42c4-96a9-9c284db4b64c" providerId="ADAL" clId="{2889DE3B-D4A2-46AF-BE83-AD53007BFC0E}" dt="2022-06-18T07:34:09.110" v="86" actId="1076"/>
          <ac:picMkLst>
            <pc:docMk/>
            <pc:sldMk cId="620753695" sldId="256"/>
            <ac:picMk id="27" creationId="{6AB52D46-8FFC-BA1B-5599-20E97E625770}"/>
          </ac:picMkLst>
        </pc:picChg>
        <pc:picChg chg="mod topLvl">
          <ac:chgData name="tanaka-hatsumi-nb@ynu.jp" userId="ac84bdf2-3bd8-42c4-96a9-9c284db4b64c" providerId="ADAL" clId="{2889DE3B-D4A2-46AF-BE83-AD53007BFC0E}" dt="2022-06-18T07:35:22.683" v="101" actId="1076"/>
          <ac:picMkLst>
            <pc:docMk/>
            <pc:sldMk cId="620753695" sldId="256"/>
            <ac:picMk id="28" creationId="{F7912EE5-21D7-233C-97F9-04A373576B6B}"/>
          </ac:picMkLst>
        </pc:picChg>
        <pc:picChg chg="add del mod">
          <ac:chgData name="tanaka-hatsumi-nb@ynu.jp" userId="ac84bdf2-3bd8-42c4-96a9-9c284db4b64c" providerId="ADAL" clId="{2889DE3B-D4A2-46AF-BE83-AD53007BFC0E}" dt="2022-06-18T07:33:46.149" v="74" actId="478"/>
          <ac:picMkLst>
            <pc:docMk/>
            <pc:sldMk cId="620753695" sldId="256"/>
            <ac:picMk id="29" creationId="{549800F4-4879-1ADE-2816-D332A20D0F05}"/>
          </ac:picMkLst>
        </pc:picChg>
      </pc:sldChg>
      <pc:sldChg chg="addSp modSp new mod setBg">
        <pc:chgData name="tanaka-hatsumi-nb@ynu.jp" userId="ac84bdf2-3bd8-42c4-96a9-9c284db4b64c" providerId="ADAL" clId="{2889DE3B-D4A2-46AF-BE83-AD53007BFC0E}" dt="2022-06-18T07:38:28.855" v="172" actId="1076"/>
        <pc:sldMkLst>
          <pc:docMk/>
          <pc:sldMk cId="339538107" sldId="257"/>
        </pc:sldMkLst>
        <pc:spChg chg="add mod">
          <ac:chgData name="tanaka-hatsumi-nb@ynu.jp" userId="ac84bdf2-3bd8-42c4-96a9-9c284db4b64c" providerId="ADAL" clId="{2889DE3B-D4A2-46AF-BE83-AD53007BFC0E}" dt="2022-06-18T07:38:28.855" v="172" actId="1076"/>
          <ac:spMkLst>
            <pc:docMk/>
            <pc:sldMk cId="339538107" sldId="257"/>
            <ac:spMk id="2" creationId="{85E336F9-D0DB-3B57-D422-CB895E88C013}"/>
          </ac:spMkLst>
        </pc:spChg>
      </pc:sldChg>
    </pc:docChg>
  </pc:docChgLst>
  <pc:docChgLst>
    <pc:chgData name="tanaka-hatsumi-nb@ynu.jp" userId="ac84bdf2-3bd8-42c4-96a9-9c284db4b64c" providerId="ADAL" clId="{C4EA25F8-EA8A-4C7B-9FA6-F8D6B0130129}"/>
    <pc:docChg chg="custSel modSld">
      <pc:chgData name="tanaka-hatsumi-nb@ynu.jp" userId="ac84bdf2-3bd8-42c4-96a9-9c284db4b64c" providerId="ADAL" clId="{C4EA25F8-EA8A-4C7B-9FA6-F8D6B0130129}" dt="2022-06-22T23:20:13.749" v="74"/>
      <pc:docMkLst>
        <pc:docMk/>
      </pc:docMkLst>
      <pc:sldChg chg="addSp delSp modSp mod">
        <pc:chgData name="tanaka-hatsumi-nb@ynu.jp" userId="ac84bdf2-3bd8-42c4-96a9-9c284db4b64c" providerId="ADAL" clId="{C4EA25F8-EA8A-4C7B-9FA6-F8D6B0130129}" dt="2022-06-18T07:55:47.804" v="40" actId="1076"/>
        <pc:sldMkLst>
          <pc:docMk/>
          <pc:sldMk cId="620753695" sldId="256"/>
        </pc:sldMkLst>
        <pc:picChg chg="add del mod">
          <ac:chgData name="tanaka-hatsumi-nb@ynu.jp" userId="ac84bdf2-3bd8-42c4-96a9-9c284db4b64c" providerId="ADAL" clId="{C4EA25F8-EA8A-4C7B-9FA6-F8D6B0130129}" dt="2022-06-18T07:53:56.591" v="6" actId="478"/>
          <ac:picMkLst>
            <pc:docMk/>
            <pc:sldMk cId="620753695" sldId="256"/>
            <ac:picMk id="3" creationId="{DC3E4032-C343-10AB-5C6B-1F772EF65219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1" creationId="{B58E907E-A039-A1F6-6B81-A432570DF21D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4" creationId="{58254316-2508-EAC7-9BCD-0F29A0EE524E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5" creationId="{0DC63B95-971E-704B-AC62-EC4644B093EA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6" creationId="{4A790623-0F8E-AC74-33BF-B3C22551B568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7" creationId="{3E817C50-C975-C92C-0907-73D96E456916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8" creationId="{3CBC92EE-4BD3-94B2-57E1-F5EE8925633B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19" creationId="{DCF07D3A-0E1C-F082-0EB7-EA61CC9B895D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0" creationId="{D9CD01F1-2B38-E1A7-F51B-2DC3527C7A89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1" creationId="{181662D3-9227-6557-8835-D1A6D0459814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2" creationId="{A20D9B3B-EBDB-BE01-AAD3-05DACC362009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3" creationId="{962DD869-101C-C45B-BD66-046B9F13E88A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4" creationId="{7C5B6AC6-7244-D5F3-9CD1-230350D3B277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5" creationId="{649DCC23-DB4B-9EAC-83B4-46E707F695DF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6" creationId="{50DE79C3-8F13-092B-317F-DF7BE518691D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7" creationId="{6AB52D46-8FFC-BA1B-5599-20E97E625770}"/>
          </ac:picMkLst>
        </pc:picChg>
        <pc:picChg chg="del">
          <ac:chgData name="tanaka-hatsumi-nb@ynu.jp" userId="ac84bdf2-3bd8-42c4-96a9-9c284db4b64c" providerId="ADAL" clId="{C4EA25F8-EA8A-4C7B-9FA6-F8D6B0130129}" dt="2022-06-18T07:52:31.071" v="0" actId="21"/>
          <ac:picMkLst>
            <pc:docMk/>
            <pc:sldMk cId="620753695" sldId="256"/>
            <ac:picMk id="28" creationId="{F7912EE5-21D7-233C-97F9-04A373576B6B}"/>
          </ac:picMkLst>
        </pc:picChg>
        <pc:picChg chg="add mod">
          <ac:chgData name="tanaka-hatsumi-nb@ynu.jp" userId="ac84bdf2-3bd8-42c4-96a9-9c284db4b64c" providerId="ADAL" clId="{C4EA25F8-EA8A-4C7B-9FA6-F8D6B0130129}" dt="2022-06-18T07:52:54.330" v="2" actId="1076"/>
          <ac:picMkLst>
            <pc:docMk/>
            <pc:sldMk cId="620753695" sldId="256"/>
            <ac:picMk id="29" creationId="{B85DF13B-70EC-7E1C-C875-5EB4DA8A97CC}"/>
          </ac:picMkLst>
        </pc:picChg>
        <pc:picChg chg="add mod">
          <ac:chgData name="tanaka-hatsumi-nb@ynu.jp" userId="ac84bdf2-3bd8-42c4-96a9-9c284db4b64c" providerId="ADAL" clId="{C4EA25F8-EA8A-4C7B-9FA6-F8D6B0130129}" dt="2022-06-18T07:55:14.052" v="22" actId="14100"/>
          <ac:picMkLst>
            <pc:docMk/>
            <pc:sldMk cId="620753695" sldId="256"/>
            <ac:picMk id="30" creationId="{28831275-D948-9DE2-3C07-5F88B0047D0B}"/>
          </ac:picMkLst>
        </pc:picChg>
        <pc:picChg chg="add mod">
          <ac:chgData name="tanaka-hatsumi-nb@ynu.jp" userId="ac84bdf2-3bd8-42c4-96a9-9c284db4b64c" providerId="ADAL" clId="{C4EA25F8-EA8A-4C7B-9FA6-F8D6B0130129}" dt="2022-06-18T07:55:14.052" v="22" actId="14100"/>
          <ac:picMkLst>
            <pc:docMk/>
            <pc:sldMk cId="620753695" sldId="256"/>
            <ac:picMk id="31" creationId="{22E6DCC7-E29A-CEBB-71A5-165F5FA2F36A}"/>
          </ac:picMkLst>
        </pc:picChg>
        <pc:picChg chg="add mod">
          <ac:chgData name="tanaka-hatsumi-nb@ynu.jp" userId="ac84bdf2-3bd8-42c4-96a9-9c284db4b64c" providerId="ADAL" clId="{C4EA25F8-EA8A-4C7B-9FA6-F8D6B0130129}" dt="2022-06-18T07:55:14.052" v="22" actId="14100"/>
          <ac:picMkLst>
            <pc:docMk/>
            <pc:sldMk cId="620753695" sldId="256"/>
            <ac:picMk id="32" creationId="{F8197F52-FB4C-7AE9-B247-EF8E5F2E6DB7}"/>
          </ac:picMkLst>
        </pc:picChg>
        <pc:picChg chg="add mod">
          <ac:chgData name="tanaka-hatsumi-nb@ynu.jp" userId="ac84bdf2-3bd8-42c4-96a9-9c284db4b64c" providerId="ADAL" clId="{C4EA25F8-EA8A-4C7B-9FA6-F8D6B0130129}" dt="2022-06-18T07:55:14.052" v="22" actId="14100"/>
          <ac:picMkLst>
            <pc:docMk/>
            <pc:sldMk cId="620753695" sldId="256"/>
            <ac:picMk id="33" creationId="{8269577C-E005-1FB0-B399-1FB59FBFB005}"/>
          </ac:picMkLst>
        </pc:picChg>
        <pc:picChg chg="add mod">
          <ac:chgData name="tanaka-hatsumi-nb@ynu.jp" userId="ac84bdf2-3bd8-42c4-96a9-9c284db4b64c" providerId="ADAL" clId="{C4EA25F8-EA8A-4C7B-9FA6-F8D6B0130129}" dt="2022-06-18T07:55:47.804" v="40" actId="1076"/>
          <ac:picMkLst>
            <pc:docMk/>
            <pc:sldMk cId="620753695" sldId="256"/>
            <ac:picMk id="34" creationId="{4D6860DF-DE7E-CB44-187F-D89CAD2908BC}"/>
          </ac:picMkLst>
        </pc:picChg>
        <pc:picChg chg="add mod">
          <ac:chgData name="tanaka-hatsumi-nb@ynu.jp" userId="ac84bdf2-3bd8-42c4-96a9-9c284db4b64c" providerId="ADAL" clId="{C4EA25F8-EA8A-4C7B-9FA6-F8D6B0130129}" dt="2022-06-18T07:55:46.079" v="39" actId="1076"/>
          <ac:picMkLst>
            <pc:docMk/>
            <pc:sldMk cId="620753695" sldId="256"/>
            <ac:picMk id="35" creationId="{07793C17-36E8-7670-55B4-5A69814B2070}"/>
          </ac:picMkLst>
        </pc:picChg>
        <pc:picChg chg="add mod">
          <ac:chgData name="tanaka-hatsumi-nb@ynu.jp" userId="ac84bdf2-3bd8-42c4-96a9-9c284db4b64c" providerId="ADAL" clId="{C4EA25F8-EA8A-4C7B-9FA6-F8D6B0130129}" dt="2022-06-18T07:55:44.604" v="38" actId="1076"/>
          <ac:picMkLst>
            <pc:docMk/>
            <pc:sldMk cId="620753695" sldId="256"/>
            <ac:picMk id="36" creationId="{EBFBBC56-FF2E-1A66-D53E-9B545EE816A1}"/>
          </ac:picMkLst>
        </pc:picChg>
        <pc:picChg chg="add mod">
          <ac:chgData name="tanaka-hatsumi-nb@ynu.jp" userId="ac84bdf2-3bd8-42c4-96a9-9c284db4b64c" providerId="ADAL" clId="{C4EA25F8-EA8A-4C7B-9FA6-F8D6B0130129}" dt="2022-06-18T07:55:42.557" v="37" actId="1076"/>
          <ac:picMkLst>
            <pc:docMk/>
            <pc:sldMk cId="620753695" sldId="256"/>
            <ac:picMk id="37" creationId="{DCF8704A-3130-569E-21C3-571CDB9C616C}"/>
          </ac:picMkLst>
        </pc:picChg>
        <pc:picChg chg="add mod">
          <ac:chgData name="tanaka-hatsumi-nb@ynu.jp" userId="ac84bdf2-3bd8-42c4-96a9-9c284db4b64c" providerId="ADAL" clId="{C4EA25F8-EA8A-4C7B-9FA6-F8D6B0130129}" dt="2022-06-18T07:55:14.052" v="22" actId="14100"/>
          <ac:picMkLst>
            <pc:docMk/>
            <pc:sldMk cId="620753695" sldId="256"/>
            <ac:picMk id="38" creationId="{D7DF6520-2CF0-C1FB-E298-62E6547DCA10}"/>
          </ac:picMkLst>
        </pc:picChg>
        <pc:picChg chg="add mod">
          <ac:chgData name="tanaka-hatsumi-nb@ynu.jp" userId="ac84bdf2-3bd8-42c4-96a9-9c284db4b64c" providerId="ADAL" clId="{C4EA25F8-EA8A-4C7B-9FA6-F8D6B0130129}" dt="2022-06-18T07:55:25.301" v="29" actId="1076"/>
          <ac:picMkLst>
            <pc:docMk/>
            <pc:sldMk cId="620753695" sldId="256"/>
            <ac:picMk id="39" creationId="{854A9DC3-038A-EAB8-2A7B-4684BE62E067}"/>
          </ac:picMkLst>
        </pc:picChg>
      </pc:sldChg>
      <pc:sldChg chg="modSp mod">
        <pc:chgData name="tanaka-hatsumi-nb@ynu.jp" userId="ac84bdf2-3bd8-42c4-96a9-9c284db4b64c" providerId="ADAL" clId="{C4EA25F8-EA8A-4C7B-9FA6-F8D6B0130129}" dt="2022-06-22T23:20:13.749" v="74"/>
        <pc:sldMkLst>
          <pc:docMk/>
          <pc:sldMk cId="339538107" sldId="257"/>
        </pc:sldMkLst>
        <pc:spChg chg="mod">
          <ac:chgData name="tanaka-hatsumi-nb@ynu.jp" userId="ac84bdf2-3bd8-42c4-96a9-9c284db4b64c" providerId="ADAL" clId="{C4EA25F8-EA8A-4C7B-9FA6-F8D6B0130129}" dt="2022-06-22T23:20:13.749" v="74"/>
          <ac:spMkLst>
            <pc:docMk/>
            <pc:sldMk cId="339538107" sldId="257"/>
            <ac:spMk id="2" creationId="{85E336F9-D0DB-3B57-D422-CB895E88C01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03:18:27.19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2708 2160 24575,'-4'3'0,"0"-1"0,0 1 0,0 0 0,0-1 0,-1 0 0,1 0 0,-1 0 0,0-1 0,1 0 0,-1 0 0,0 0 0,-5 0 0,-64 2 0,50-3 0,-3 1 0,-45 0 0,0 2 0,-95 19 0,90-9 0,-151 7 0,-83-22 0,111-1 0,-108-15 0,196 9 0,33-2 0,2-3 0,-112-35 0,118 29 0,39 11 0,0-2 0,1 0 0,0-3 0,1 0 0,-28-19 0,40 21 0,1 0 0,0-1 0,1-1 0,1-1 0,0 0 0,0-2 0,2 1 0,-21-34 0,8 5 0,3-1 0,1-1 0,3-1 0,-22-82 0,40 125 0,-13-43 0,3-1 0,1 0 0,3 0 0,-2-60 0,10 42 0,9-71 0,-6 110 0,2 0 0,0 0 0,2 0 0,1 1 0,15-30 0,-8 23 0,2 0 0,1 1 0,2 1 0,0 1 0,3 1 0,0 1 0,49-44 0,-4 15 0,4 3 0,1 3 0,3 4 0,2 3 0,119-50 0,-131 64 0,-31 14 0,39-14 0,37 0 0,191-27 0,-272 52 0,62-3 0,0 3 0,123 8 0,-60 1 0,-75-1 0,0 4 0,-1 3 0,84 20 0,-139-23 0,-1 1 0,1 0 0,-1 2 0,-1 1 0,0 1 0,-1 1 0,0 0 0,29 23 0,-33-20 0,-2 0 0,0 1 0,-1 1 0,0 1 0,-2 0 0,0 0 0,-1 1 0,-1 1 0,16 37 0,8 23 0,-10-25 0,25 82 0,-29-41 0,14 154 0,-31-218 0,3 78 0,-7 116 0,-2-87 0,1-123 0,-1-1 0,0 1 0,0-1 0,-2 0 0,0 0 0,-9 23 0,-47 85 0,37-79 0,8-19 0,0-1 0,-2-1 0,-32 34 0,23-27 0,7-7 0,-1-2 0,-1-1 0,-1 0 0,-39 26 0,15-11-64,38-28-45,0 0 1,-1 0 0,0-1-1,0 0 1,-1 0-1,1-1 1,-1 0 0,0-1-1,-1 0 1,1-1-1,-19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03:18:30.23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 24575,'23'0'0,"78"-2"0,1 5 0,184 30 0,202 57 0,-59 12 0,-46-7 0,145 33 0,-453-107 0,293 72 0,-53-18 0,-234-55 0,250 59 0,-277-64 0,150 48 0,56 9 0,-62-21 0,304 86 0,-198-58 0,125 41 0,84 14 0,-378-109 0,49 13 0,85 18 0,17 5 0,86 29 0,-201-52 0,144 31 0,233 68 0,-334-90 0,-34-9 0,-120-20 0,103 48 0,-80-31 0,47 32 0,-40-18 0,-32-22-101,-39-20-26,0 1 1,0 1 0,-1 1-1,0 0 1,0 2-1,-1 0 1,-1 1 0,0 0-1,15 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03:18:32.21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337 1 24575,'177'203'0,"-103"-115"0,32 48 0,-90-110 0,-1-1 0,-1 2 0,12 31 0,10 19 0,-31-66 0,1 0 0,-2 1 0,1 0 0,-2 0 0,0 0 0,0 0 0,-1 1 0,0-1 0,-1 1 0,-1-1 0,-1 17 0,0-21 0,0 0 0,-1 0 0,0 0 0,0 0 0,-1 0 0,0 0 0,0 0 0,-1-1 0,0 0 0,-1 0 0,1 0 0,-1 0 0,-1 0 0,1-1 0,-1 0 0,0-1 0,-12 10 0,-162 97 0,131-84 0,-48 25 0,49-28 0,-73 50 0,97-60 0,0-1 0,-1 0 0,-42 14 0,-30 17 0,75-34-1365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1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1:5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1:5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1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1:5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AEC5B-579C-1EC5-99C2-A554B01E7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25061D-E9B4-21BD-D381-EF3A07A77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68A44-DF54-3B36-8FD7-2736B63A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B89DAE-527D-AB2C-D05A-2691C19E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B20A99-10C1-FC1B-5372-562E7075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3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75B06-4D2B-AA63-5DDE-7FFA164B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FCAA8B-5684-BCA0-5BD6-810E199A2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9B4C25-E786-FE20-F14D-C031E5B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2A8A9E-736D-7169-5ADD-16C3FD59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DB8D2-0D95-1045-828B-E1A17957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5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AB34E1-905C-7453-D7EB-BD315E392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EEDAC2-2F11-DBEB-D2B0-C0F8F2E8F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3374C6-2D09-EB00-B5EC-22987339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38D59-7952-8A81-AD2F-2461ABF0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F8289E-60D6-CA83-B60D-AED5F96B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5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DA20F-190B-73B6-0376-2652DA3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7AAB13-12F8-3489-1496-B73FAF8B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8BADAB-78D8-4AB0-81B0-EC8A93B9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D1A110-0719-FEA7-FD43-6752FBDC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FEC51D-D3DD-E843-6EE2-FBE08D86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8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82C6E-9F21-2EA4-30F7-CB2FA923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9BD34A-6C8C-85AE-0FB5-AF8438C3E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C6E6D-BBAC-F061-BC45-B44013A7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10140-EA88-11AF-D1FD-FC968F14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20E80-499F-E771-CD88-99A15C05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3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91EA38-52AB-43A0-1DA5-81B25336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DA575C-CDD4-2705-B5CD-77C5960AC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062578-CD63-6E9C-8382-E47973DA2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083B9E-FCA0-D1C6-7FFA-5CC999C9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0A367E-9952-2F6B-5D08-A64BAE0E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C3CD8A-9EA5-F2CB-99CE-BD97968F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9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92520-080A-B132-9CED-9C71E91F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CE42BD-EA5B-8EA6-3629-14C36D76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7379A7-7362-9B33-989C-F7E90A2D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C23810-9727-F191-D01B-21C44EDD3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15C42C-10DD-4B4E-5A67-06F6D4109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63A6B8-E5E6-500B-047A-392E591B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FBFCAF-183B-0B05-3AA8-FDBAC153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75C057-58E6-7415-5055-2E0F3803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8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54824-70A3-7231-BEAF-BB235D42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49D665-E27F-F829-187F-6751F3AD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4B7CE2-6DB5-4FC9-45F8-F217686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449486-9FCB-27F6-888F-46BDD7E9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3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E53E836-B722-B8EA-068D-616F6D41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D3C480-8940-5417-7601-50057B0E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230AA5-19C8-A610-E3B4-839CBB8B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90798-2B95-CC7E-D204-B225506C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FD03F1-EE02-D662-A592-CC93A613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872747-9E67-5A4A-B3A4-D852ACCF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8840B3-5454-A19F-3CFF-A0EDC2C6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453E65-4536-A483-FB37-588D3D71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4DABA-C8EA-8FE1-0A41-D71F5482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60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B5FB9-0201-8F6A-CF82-44885FD9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C3D820-31F5-1572-AF55-57B5097EE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F0086C-B966-C8B3-3136-52857139C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FD9244-2692-9BEC-3C6A-CAB12704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C65D82-DDD7-6FE6-C230-B8E2204E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9D22F2-BF38-0FD1-5A57-5D4E0CDB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7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0DD478-F955-B049-02DD-639947D7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3951CB-A2B5-3418-CC91-F6E79082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A579C2-0555-1C8B-37CE-1226C6718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C525-4FC6-4279-B2B5-680AF56BEC79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3AAF3-2867-B44A-10DC-15707412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9859E-3D83-C24B-5B1F-56A4C4BB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16CC-658C-4892-9A3D-D9C74271D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3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ustomXml" Target="../ink/ink1.xml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customXml" Target="../ink/ink2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hyperlink" Target="http://ynu-satsumoto-labo.ynu.ac.jp/kimono-pattern-quiz/answer-pattern-quiz/index.html" TargetMode="External"/><Relationship Id="rId7" Type="http://schemas.openxmlformats.org/officeDocument/2006/relationships/customXml" Target="../ink/ink6.xml"/><Relationship Id="rId2" Type="http://schemas.openxmlformats.org/officeDocument/2006/relationships/hyperlink" Target="http://kimono-bunka.ynu.ac.jp/KimonoWork-addenglish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21.png"/><Relationship Id="rId4" Type="http://schemas.openxmlformats.org/officeDocument/2006/relationships/customXml" Target="../ink/ink4.xml"/><Relationship Id="rId9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コンテンツ プレースホルダー 3">
            <a:extLst>
              <a:ext uri="{FF2B5EF4-FFF2-40B4-BE49-F238E27FC236}">
                <a16:creationId xmlns:a16="http://schemas.microsoft.com/office/drawing/2014/main" id="{B85DF13B-70EC-7E1C-C875-5EB4DA8A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074" y="200354"/>
            <a:ext cx="6646548" cy="61699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8831275-D948-9DE2-3C07-5F88B0047D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" y="32610"/>
            <a:ext cx="1477173" cy="119777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E6DCC7-E29A-CEBB-71A5-165F5FA2F3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0" y="1262428"/>
            <a:ext cx="1218172" cy="121817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8197F52-FB4C-7AE9-B247-EF8E5F2E6D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1" y="2538703"/>
            <a:ext cx="1537478" cy="111839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269577C-E005-1FB0-B399-1FB59FBFB0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31" y="3677645"/>
            <a:ext cx="1368840" cy="153603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D6860DF-DE7E-CB44-187F-D89CAD2908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91" y="71468"/>
            <a:ext cx="1174193" cy="165736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7793C17-36E8-7670-55B4-5A69814B20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63" y="1813350"/>
            <a:ext cx="1638643" cy="109406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BFBBC56-FF2E-1A66-D53E-9B545EE816A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78" y="3000821"/>
            <a:ext cx="1940605" cy="97446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CF8704A-3130-569E-21C3-571CDB9C616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81" y="4059803"/>
            <a:ext cx="1158718" cy="11538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7DF6520-2CF0-C1FB-E298-62E6547DCA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1" y="5367130"/>
            <a:ext cx="1547246" cy="119502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54A9DC3-038A-EAB8-2A7B-4684BE62E0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19" y="5307086"/>
            <a:ext cx="1089053" cy="1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コンテンツ プレースホルダー 3">
            <a:extLst>
              <a:ext uri="{FF2B5EF4-FFF2-40B4-BE49-F238E27FC236}">
                <a16:creationId xmlns:a16="http://schemas.microsoft.com/office/drawing/2014/main" id="{B85DF13B-70EC-7E1C-C875-5EB4DA8A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074" y="200354"/>
            <a:ext cx="6646548" cy="61699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8831275-D948-9DE2-3C07-5F88B0047D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0" y="32610"/>
            <a:ext cx="1477173" cy="119777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E6DCC7-E29A-CEBB-71A5-165F5FA2F3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0" y="1262428"/>
            <a:ext cx="1218172" cy="121817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8197F52-FB4C-7AE9-B247-EF8E5F2E6D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1" y="2538703"/>
            <a:ext cx="1537478" cy="111839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269577C-E005-1FB0-B399-1FB59FBFB0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31" y="3677645"/>
            <a:ext cx="1368840" cy="153603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D6860DF-DE7E-CB44-187F-D89CAD2908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91" y="71468"/>
            <a:ext cx="1174193" cy="165736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7793C17-36E8-7670-55B4-5A69814B20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63" y="1813350"/>
            <a:ext cx="1638643" cy="109406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BFBBC56-FF2E-1A66-D53E-9B545EE816A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78" y="3000821"/>
            <a:ext cx="1940605" cy="97446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CF8704A-3130-569E-21C3-571CDB9C616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81" y="4059803"/>
            <a:ext cx="1158718" cy="11538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7DF6520-2CF0-C1FB-E298-62E6547DCA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1" y="5367130"/>
            <a:ext cx="1547246" cy="119502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54A9DC3-038A-EAB8-2A7B-4684BE62E0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19" y="5307086"/>
            <a:ext cx="1089053" cy="1367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D4A608E2-8588-38A2-26A7-F7044D4C3E16}"/>
                  </a:ext>
                </a:extLst>
              </p14:cNvPr>
              <p14:cNvContentPartPr/>
              <p14:nvPr/>
            </p14:nvContentPartPr>
            <p14:xfrm>
              <a:off x="5704231" y="1558283"/>
              <a:ext cx="1085400" cy="80892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D4A608E2-8588-38A2-26A7-F7044D4C3E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68231" y="1522643"/>
                <a:ext cx="1157040" cy="88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055866F-878F-90E7-D5CE-5AAB215F4124}"/>
              </a:ext>
            </a:extLst>
          </p:cNvPr>
          <p:cNvGrpSpPr/>
          <p:nvPr/>
        </p:nvGrpSpPr>
        <p:grpSpPr>
          <a:xfrm>
            <a:off x="2305471" y="943763"/>
            <a:ext cx="3440160" cy="1026720"/>
            <a:chOff x="2305471" y="943763"/>
            <a:chExt cx="3440160" cy="10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3A4F43F1-8D80-41A9-88A2-22AAA39750E2}"/>
                    </a:ext>
                  </a:extLst>
                </p14:cNvPr>
                <p14:cNvContentPartPr/>
                <p14:nvPr/>
              </p14:nvContentPartPr>
              <p14:xfrm>
                <a:off x="2305471" y="943763"/>
                <a:ext cx="3392640" cy="862920"/>
              </p14:xfrm>
            </p:contentPart>
          </mc:Choice>
          <mc:Fallback xmlns=""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3A4F43F1-8D80-41A9-88A2-22AAA39750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69831" y="907763"/>
                  <a:ext cx="346428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インク 7">
                  <a:extLst>
                    <a:ext uri="{FF2B5EF4-FFF2-40B4-BE49-F238E27FC236}">
                      <a16:creationId xmlns:a16="http://schemas.microsoft.com/office/drawing/2014/main" id="{4673FB2D-AF9B-0428-54F3-E8E84AD50DD1}"/>
                    </a:ext>
                  </a:extLst>
                </p14:cNvPr>
                <p14:cNvContentPartPr/>
                <p14:nvPr/>
              </p14:nvContentPartPr>
              <p14:xfrm>
                <a:off x="5444671" y="1480523"/>
                <a:ext cx="300960" cy="489960"/>
              </p14:xfrm>
            </p:contentPart>
          </mc:Choice>
          <mc:Fallback xmlns="">
            <p:pic>
              <p:nvPicPr>
                <p:cNvPr id="8" name="インク 7">
                  <a:extLst>
                    <a:ext uri="{FF2B5EF4-FFF2-40B4-BE49-F238E27FC236}">
                      <a16:creationId xmlns:a16="http://schemas.microsoft.com/office/drawing/2014/main" id="{4673FB2D-AF9B-0428-54F3-E8E84AD50D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8671" y="1444883"/>
                  <a:ext cx="372600" cy="56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075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E336F9-D0DB-3B57-D422-CB895E88C013}"/>
              </a:ext>
            </a:extLst>
          </p:cNvPr>
          <p:cNvSpPr txBox="1"/>
          <p:nvPr/>
        </p:nvSpPr>
        <p:spPr>
          <a:xfrm>
            <a:off x="1359693" y="1452406"/>
            <a:ext cx="87931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Learning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教材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 smtClean="0"/>
              <a:t>着物</a:t>
            </a:r>
            <a:r>
              <a:rPr lang="ja-JP" altLang="en-US" sz="3200" b="1" dirty="0"/>
              <a:t>に描かれた模様の名前と意味を知ろう！</a:t>
            </a:r>
            <a:endParaRPr lang="en-US" altLang="ja-JP" sz="3200" b="1" dirty="0"/>
          </a:p>
          <a:p>
            <a:r>
              <a:rPr lang="en-US" altLang="ja-JP" sz="2400" b="1" dirty="0">
                <a:hlinkClick r:id="rId2"/>
              </a:rPr>
              <a:t>http://</a:t>
            </a:r>
            <a:r>
              <a:rPr lang="en-US" altLang="ja-JP" sz="2400" b="1" dirty="0" smtClean="0">
                <a:hlinkClick r:id="rId2"/>
              </a:rPr>
              <a:t>kimono-bunka.ynu.ac.jp/KimonoWork-addenglish/index.html</a:t>
            </a:r>
            <a:endParaRPr lang="en-US" altLang="ja-JP" sz="2400" b="1" dirty="0" smtClean="0"/>
          </a:p>
          <a:p>
            <a:endParaRPr lang="en-US" altLang="ja-JP" sz="2400" b="1" dirty="0"/>
          </a:p>
          <a:p>
            <a:r>
              <a:rPr lang="ja-JP" altLang="en-US" sz="3200" b="1" dirty="0">
                <a:latin typeface="ヒラギノ角ゴ ProN W3"/>
              </a:rPr>
              <a:t>祝い着に描かれた模様の場所と意味（解説編）</a:t>
            </a:r>
            <a:endParaRPr lang="ja-JP" altLang="en-US" sz="3200" dirty="0"/>
          </a:p>
          <a:p>
            <a:r>
              <a:rPr lang="ja-JP" altLang="en-US" sz="2400" b="1" dirty="0">
                <a:solidFill>
                  <a:schemeClr val="bg1"/>
                </a:solidFill>
                <a:hlinkClick r:id="rId3"/>
              </a:rPr>
              <a:t>http://ynu-satsumoto-labo.ynu.ac.jp/kimono-pattern-quiz/answer-pattern-quiz/index.html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endParaRPr lang="en-US" altLang="ja-JP" sz="2400" b="1" dirty="0" smtClean="0"/>
          </a:p>
          <a:p>
            <a:endParaRPr lang="en-US" altLang="ja-JP" sz="2400" b="1" dirty="0"/>
          </a:p>
          <a:p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B267A57-B751-6657-10E0-64186B7E1FD4}"/>
              </a:ext>
            </a:extLst>
          </p:cNvPr>
          <p:cNvGrpSpPr/>
          <p:nvPr/>
        </p:nvGrpSpPr>
        <p:grpSpPr>
          <a:xfrm>
            <a:off x="4929511" y="2543963"/>
            <a:ext cx="360" cy="360"/>
            <a:chOff x="4929511" y="25439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インク 2">
                  <a:extLst>
                    <a:ext uri="{FF2B5EF4-FFF2-40B4-BE49-F238E27FC236}">
                      <a16:creationId xmlns:a16="http://schemas.microsoft.com/office/drawing/2014/main" id="{C71C92DA-6449-A7AE-D549-E81035DC3FCE}"/>
                    </a:ext>
                  </a:extLst>
                </p14:cNvPr>
                <p14:cNvContentPartPr/>
                <p14:nvPr/>
              </p14:nvContentPartPr>
              <p14:xfrm>
                <a:off x="4929511" y="2543963"/>
                <a:ext cx="360" cy="360"/>
              </p14:xfrm>
            </p:contentPart>
          </mc:Choice>
          <mc:Fallback xmlns="">
            <p:pic>
              <p:nvPicPr>
                <p:cNvPr id="3" name="インク 2">
                  <a:extLst>
                    <a:ext uri="{FF2B5EF4-FFF2-40B4-BE49-F238E27FC236}">
                      <a16:creationId xmlns:a16="http://schemas.microsoft.com/office/drawing/2014/main" id="{C71C92DA-6449-A7AE-D549-E81035DC3F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0871" y="25353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インク 3">
                  <a:extLst>
                    <a:ext uri="{FF2B5EF4-FFF2-40B4-BE49-F238E27FC236}">
                      <a16:creationId xmlns:a16="http://schemas.microsoft.com/office/drawing/2014/main" id="{00B12559-F449-66E4-3A82-0CA024337216}"/>
                    </a:ext>
                  </a:extLst>
                </p14:cNvPr>
                <p14:cNvContentPartPr/>
                <p14:nvPr/>
              </p14:nvContentPartPr>
              <p14:xfrm>
                <a:off x="4929511" y="2543963"/>
                <a:ext cx="360" cy="360"/>
              </p14:xfrm>
            </p:contentPart>
          </mc:Choice>
          <mc:Fallback xmlns="">
            <p:pic>
              <p:nvPicPr>
                <p:cNvPr id="4" name="インク 3">
                  <a:extLst>
                    <a:ext uri="{FF2B5EF4-FFF2-40B4-BE49-F238E27FC236}">
                      <a16:creationId xmlns:a16="http://schemas.microsoft.com/office/drawing/2014/main" id="{00B12559-F449-66E4-3A82-0CA0243372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0871" y="25353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インク 4">
                  <a:extLst>
                    <a:ext uri="{FF2B5EF4-FFF2-40B4-BE49-F238E27FC236}">
                      <a16:creationId xmlns:a16="http://schemas.microsoft.com/office/drawing/2014/main" id="{3C6C996E-DBB0-5FB6-92B1-6D35F1F100B5}"/>
                    </a:ext>
                  </a:extLst>
                </p14:cNvPr>
                <p14:cNvContentPartPr/>
                <p14:nvPr/>
              </p14:nvContentPartPr>
              <p14:xfrm>
                <a:off x="4929511" y="2543963"/>
                <a:ext cx="360" cy="360"/>
              </p14:xfrm>
            </p:contentPart>
          </mc:Choice>
          <mc:Fallback xmlns="">
            <p:pic>
              <p:nvPicPr>
                <p:cNvPr id="5" name="インク 4">
                  <a:extLst>
                    <a:ext uri="{FF2B5EF4-FFF2-40B4-BE49-F238E27FC236}">
                      <a16:creationId xmlns:a16="http://schemas.microsoft.com/office/drawing/2014/main" id="{3C6C996E-DBB0-5FB6-92B1-6D35F1F100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0871" y="25353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72D31EC-EEAF-AFF6-AC4D-309C87E6CA25}"/>
              </a:ext>
            </a:extLst>
          </p:cNvPr>
          <p:cNvGrpSpPr/>
          <p:nvPr/>
        </p:nvGrpSpPr>
        <p:grpSpPr>
          <a:xfrm>
            <a:off x="5346751" y="4035083"/>
            <a:ext cx="360" cy="360"/>
            <a:chOff x="5346751" y="403508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インク 5">
                  <a:extLst>
                    <a:ext uri="{FF2B5EF4-FFF2-40B4-BE49-F238E27FC236}">
                      <a16:creationId xmlns:a16="http://schemas.microsoft.com/office/drawing/2014/main" id="{3232552C-29A6-8384-D977-AEECE2AA5BEF}"/>
                    </a:ext>
                  </a:extLst>
                </p14:cNvPr>
                <p14:cNvContentPartPr/>
                <p14:nvPr/>
              </p14:nvContentPartPr>
              <p14:xfrm>
                <a:off x="5346751" y="4035083"/>
                <a:ext cx="360" cy="360"/>
              </p14:xfrm>
            </p:contentPart>
          </mc:Choice>
          <mc:Fallback xmlns="">
            <p:pic>
              <p:nvPicPr>
                <p:cNvPr id="6" name="インク 5">
                  <a:extLst>
                    <a:ext uri="{FF2B5EF4-FFF2-40B4-BE49-F238E27FC236}">
                      <a16:creationId xmlns:a16="http://schemas.microsoft.com/office/drawing/2014/main" id="{3232552C-29A6-8384-D977-AEECE2AA5B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8111" y="40260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87EF1E5B-FA7D-7BD2-6F57-DF630A674461}"/>
                    </a:ext>
                  </a:extLst>
                </p14:cNvPr>
                <p14:cNvContentPartPr/>
                <p14:nvPr/>
              </p14:nvContentPartPr>
              <p14:xfrm>
                <a:off x="5346751" y="4035083"/>
                <a:ext cx="360" cy="360"/>
              </p14:xfrm>
            </p:contentPart>
          </mc:Choice>
          <mc:Fallback xmlns=""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87EF1E5B-FA7D-7BD2-6F57-DF630A6744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8111" y="40260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698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880E81A58E6D946B4756DD172331E96" ma:contentTypeVersion="14" ma:contentTypeDescription="新しいドキュメントを作成します。" ma:contentTypeScope="" ma:versionID="5ce82ef48b6def0bbce2090804be9f25">
  <xsd:schema xmlns:xsd="http://www.w3.org/2001/XMLSchema" xmlns:xs="http://www.w3.org/2001/XMLSchema" xmlns:p="http://schemas.microsoft.com/office/2006/metadata/properties" xmlns:ns2="3422a11e-1c5b-4462-ad85-d0fa03511f39" xmlns:ns3="448ae22b-52fa-49b9-9e2b-7fd787536edc" targetNamespace="http://schemas.microsoft.com/office/2006/metadata/properties" ma:root="true" ma:fieldsID="0b93624fe7814d63dc10158bd8782d5b" ns2:_="" ns3:_="">
    <xsd:import namespace="3422a11e-1c5b-4462-ad85-d0fa03511f39"/>
    <xsd:import namespace="448ae22b-52fa-49b9-9e2b-7fd787536e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2a11e-1c5b-4462-ad85-d0fa03511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3e2b44da-a643-41f9-8ef5-317b59475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ae22b-52fa-49b9-9e2b-7fd787536ed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99acbab-9029-4424-85c3-d456137dd6a0}" ma:internalName="TaxCatchAll" ma:showField="CatchAllData" ma:web="448ae22b-52fa-49b9-9e2b-7fd787536e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8ae22b-52fa-49b9-9e2b-7fd787536edc" xsi:nil="true"/>
    <lcf76f155ced4ddcb4097134ff3c332f xmlns="3422a11e-1c5b-4462-ad85-d0fa03511f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3B0BF-0BA1-44E5-976F-0E19D08312D0}"/>
</file>

<file path=customXml/itemProps2.xml><?xml version="1.0" encoding="utf-8"?>
<ds:datastoreItem xmlns:ds="http://schemas.openxmlformats.org/officeDocument/2006/customXml" ds:itemID="{6B3E582A-B404-4B17-93A4-E0365348DCF5}"/>
</file>

<file path=customXml/itemProps3.xml><?xml version="1.0" encoding="utf-8"?>
<ds:datastoreItem xmlns:ds="http://schemas.openxmlformats.org/officeDocument/2006/customXml" ds:itemID="{F9C0F0E7-C30C-487E-BD82-FEE77A50E766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Application>Microsoft Office PowerPoint</Application>
  <PresentationFormat>ワイド画面</PresentationFormat>
  <Paragraphs>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HG丸ｺﾞｼｯｸM-PRO</vt:lpstr>
      <vt:lpstr>ヒラギノ角ゴ ProN W3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tanaka-hatsumi-nb@ynu.jp</dc:creator>
  <cp:lastModifiedBy>薩本 弥生</cp:lastModifiedBy>
  <cp:revision>4</cp:revision>
  <dcterms:created xsi:type="dcterms:W3CDTF">2022-06-18T07:26:27Z</dcterms:created>
  <dcterms:modified xsi:type="dcterms:W3CDTF">2023-07-17T02:22:46Z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0x0101004880E81A58E6D946B4756DD172331E96</vt:lpwstr>
  </property>
</Properties>
</file>