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ink/ink3.xml" ContentType="application/inkml+xml"/>
  <Override PartName="/ppt/ink/ink2.xml" ContentType="application/inkml+xml"/>
  <Override PartName="/ppt/ink/ink5.xml" ContentType="application/inkml+xml"/>
  <Override PartName="/ppt/ink/ink4.xml" ContentType="application/inkml+xml"/>
  <Override PartName="/ppt/ink/ink1.xml" ContentType="application/inkml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D2116-6303-4CDA-98E6-2FF84631811E}" v="8" dt="2022-06-22T23:18:49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8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aka-hatsumi-nb@ynu.jp" userId="ac84bdf2-3bd8-42c4-96a9-9c284db4b64c" providerId="ADAL" clId="{BBFD2116-6303-4CDA-98E6-2FF84631811E}"/>
    <pc:docChg chg="undo redo custSel addSld delSld modSld">
      <pc:chgData name="tanaka-hatsumi-nb@ynu.jp" userId="ac84bdf2-3bd8-42c4-96a9-9c284db4b64c" providerId="ADAL" clId="{BBFD2116-6303-4CDA-98E6-2FF84631811E}" dt="2022-06-22T23:19:34.965" v="146" actId="20577"/>
      <pc:docMkLst>
        <pc:docMk/>
      </pc:docMkLst>
      <pc:sldChg chg="addSp delSp modSp mod">
        <pc:chgData name="tanaka-hatsumi-nb@ynu.jp" userId="ac84bdf2-3bd8-42c4-96a9-9c284db4b64c" providerId="ADAL" clId="{BBFD2116-6303-4CDA-98E6-2FF84631811E}" dt="2022-06-18T07:46:32.124" v="66" actId="1076"/>
        <pc:sldMkLst>
          <pc:docMk/>
          <pc:sldMk cId="620753695" sldId="256"/>
        </pc:sldMkLst>
        <pc:grpChg chg="add del mod">
          <ac:chgData name="tanaka-hatsumi-nb@ynu.jp" userId="ac84bdf2-3bd8-42c4-96a9-9c284db4b64c" providerId="ADAL" clId="{BBFD2116-6303-4CDA-98E6-2FF84631811E}" dt="2022-06-18T07:43:52.824" v="11" actId="165"/>
          <ac:grpSpMkLst>
            <pc:docMk/>
            <pc:sldMk cId="620753695" sldId="256"/>
            <ac:grpSpMk id="30" creationId="{DBE12901-26D3-6F7C-DA21-9ECF25FAF802}"/>
          </ac:grpSpMkLst>
        </pc:grp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11" creationId="{B58E907E-A039-A1F6-6B81-A432570DF21D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14" creationId="{58254316-2508-EAC7-9BCD-0F29A0EE524E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15" creationId="{0DC63B95-971E-704B-AC62-EC4644B093EA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16" creationId="{4A790623-0F8E-AC74-33BF-B3C22551B568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17" creationId="{3E817C50-C975-C92C-0907-73D96E456916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18" creationId="{3CBC92EE-4BD3-94B2-57E1-F5EE8925633B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19" creationId="{DCF07D3A-0E1C-F082-0EB7-EA61CC9B895D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0" creationId="{D9CD01F1-2B38-E1A7-F51B-2DC3527C7A89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1" creationId="{181662D3-9227-6557-8835-D1A6D0459814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2" creationId="{A20D9B3B-EBDB-BE01-AAD3-05DACC362009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3" creationId="{962DD869-101C-C45B-BD66-046B9F13E88A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4" creationId="{7C5B6AC6-7244-D5F3-9CD1-230350D3B277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5" creationId="{649DCC23-DB4B-9EAC-83B4-46E707F695DF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6" creationId="{50DE79C3-8F13-092B-317F-DF7BE518691D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7" creationId="{6AB52D46-8FFC-BA1B-5599-20E97E625770}"/>
          </ac:picMkLst>
        </pc:picChg>
        <pc:picChg chg="del">
          <ac:chgData name="tanaka-hatsumi-nb@ynu.jp" userId="ac84bdf2-3bd8-42c4-96a9-9c284db4b64c" providerId="ADAL" clId="{BBFD2116-6303-4CDA-98E6-2FF84631811E}" dt="2022-06-18T07:43:02.074" v="0" actId="478"/>
          <ac:picMkLst>
            <pc:docMk/>
            <pc:sldMk cId="620753695" sldId="256"/>
            <ac:picMk id="28" creationId="{F7912EE5-21D7-233C-97F9-04A373576B6B}"/>
          </ac:picMkLst>
        </pc:picChg>
        <pc:picChg chg="add mod">
          <ac:chgData name="tanaka-hatsumi-nb@ynu.jp" userId="ac84bdf2-3bd8-42c4-96a9-9c284db4b64c" providerId="ADAL" clId="{BBFD2116-6303-4CDA-98E6-2FF84631811E}" dt="2022-06-18T07:45:00.149" v="30" actId="1076"/>
          <ac:picMkLst>
            <pc:docMk/>
            <pc:sldMk cId="620753695" sldId="256"/>
            <ac:picMk id="29" creationId="{C63D87F1-6CBB-13FD-DE8C-0614ED457726}"/>
          </ac:picMkLst>
        </pc:picChg>
        <pc:picChg chg="mod topLvl">
          <ac:chgData name="tanaka-hatsumi-nb@ynu.jp" userId="ac84bdf2-3bd8-42c4-96a9-9c284db4b64c" providerId="ADAL" clId="{BBFD2116-6303-4CDA-98E6-2FF84631811E}" dt="2022-06-18T07:45:10.280" v="33" actId="1076"/>
          <ac:picMkLst>
            <pc:docMk/>
            <pc:sldMk cId="620753695" sldId="256"/>
            <ac:picMk id="31" creationId="{DA499EB1-9490-093A-CD6B-BEA3FA3FDA02}"/>
          </ac:picMkLst>
        </pc:picChg>
        <pc:picChg chg="mod topLvl">
          <ac:chgData name="tanaka-hatsumi-nb@ynu.jp" userId="ac84bdf2-3bd8-42c4-96a9-9c284db4b64c" providerId="ADAL" clId="{BBFD2116-6303-4CDA-98E6-2FF84631811E}" dt="2022-06-18T07:45:31.563" v="44" actId="1076"/>
          <ac:picMkLst>
            <pc:docMk/>
            <pc:sldMk cId="620753695" sldId="256"/>
            <ac:picMk id="32" creationId="{7D04D3EA-DDB9-09D4-85C4-9EA1B7778BCA}"/>
          </ac:picMkLst>
        </pc:picChg>
        <pc:picChg chg="mod topLvl">
          <ac:chgData name="tanaka-hatsumi-nb@ynu.jp" userId="ac84bdf2-3bd8-42c4-96a9-9c284db4b64c" providerId="ADAL" clId="{BBFD2116-6303-4CDA-98E6-2FF84631811E}" dt="2022-06-18T07:45:32.606" v="45" actId="1076"/>
          <ac:picMkLst>
            <pc:docMk/>
            <pc:sldMk cId="620753695" sldId="256"/>
            <ac:picMk id="33" creationId="{3C430F2B-97F2-FAFE-E792-609ED184038B}"/>
          </ac:picMkLst>
        </pc:picChg>
        <pc:picChg chg="mod topLvl">
          <ac:chgData name="tanaka-hatsumi-nb@ynu.jp" userId="ac84bdf2-3bd8-42c4-96a9-9c284db4b64c" providerId="ADAL" clId="{BBFD2116-6303-4CDA-98E6-2FF84631811E}" dt="2022-06-18T07:45:33.451" v="46" actId="1076"/>
          <ac:picMkLst>
            <pc:docMk/>
            <pc:sldMk cId="620753695" sldId="256"/>
            <ac:picMk id="34" creationId="{04A715BD-E9FD-E27E-C44F-200FB3934B6E}"/>
          </ac:picMkLst>
        </pc:picChg>
        <pc:picChg chg="mod topLvl">
          <ac:chgData name="tanaka-hatsumi-nb@ynu.jp" userId="ac84bdf2-3bd8-42c4-96a9-9c284db4b64c" providerId="ADAL" clId="{BBFD2116-6303-4CDA-98E6-2FF84631811E}" dt="2022-06-18T07:45:34.995" v="47" actId="1076"/>
          <ac:picMkLst>
            <pc:docMk/>
            <pc:sldMk cId="620753695" sldId="256"/>
            <ac:picMk id="35" creationId="{ABF42E45-9F36-B212-0137-2BEE0621B3F9}"/>
          </ac:picMkLst>
        </pc:picChg>
        <pc:picChg chg="mod topLvl">
          <ac:chgData name="tanaka-hatsumi-nb@ynu.jp" userId="ac84bdf2-3bd8-42c4-96a9-9c284db4b64c" providerId="ADAL" clId="{BBFD2116-6303-4CDA-98E6-2FF84631811E}" dt="2022-06-18T07:45:36.706" v="48" actId="1076"/>
          <ac:picMkLst>
            <pc:docMk/>
            <pc:sldMk cId="620753695" sldId="256"/>
            <ac:picMk id="36" creationId="{D7B7F8AB-9366-E777-1F02-9A174BCE23D8}"/>
          </ac:picMkLst>
        </pc:picChg>
        <pc:picChg chg="mod topLvl">
          <ac:chgData name="tanaka-hatsumi-nb@ynu.jp" userId="ac84bdf2-3bd8-42c4-96a9-9c284db4b64c" providerId="ADAL" clId="{BBFD2116-6303-4CDA-98E6-2FF84631811E}" dt="2022-06-18T07:46:26.612" v="63" actId="14100"/>
          <ac:picMkLst>
            <pc:docMk/>
            <pc:sldMk cId="620753695" sldId="256"/>
            <ac:picMk id="37" creationId="{14CD324C-0A4B-D9FA-A6BA-F0CE372310BA}"/>
          </ac:picMkLst>
        </pc:picChg>
        <pc:picChg chg="mod topLvl">
          <ac:chgData name="tanaka-hatsumi-nb@ynu.jp" userId="ac84bdf2-3bd8-42c4-96a9-9c284db4b64c" providerId="ADAL" clId="{BBFD2116-6303-4CDA-98E6-2FF84631811E}" dt="2022-06-18T07:46:26.612" v="63" actId="14100"/>
          <ac:picMkLst>
            <pc:docMk/>
            <pc:sldMk cId="620753695" sldId="256"/>
            <ac:picMk id="38" creationId="{BEE8149D-ADBC-6736-9A02-63ACD2B3D3A7}"/>
          </ac:picMkLst>
        </pc:picChg>
        <pc:picChg chg="mod topLvl">
          <ac:chgData name="tanaka-hatsumi-nb@ynu.jp" userId="ac84bdf2-3bd8-42c4-96a9-9c284db4b64c" providerId="ADAL" clId="{BBFD2116-6303-4CDA-98E6-2FF84631811E}" dt="2022-06-18T07:46:29.751" v="64" actId="1076"/>
          <ac:picMkLst>
            <pc:docMk/>
            <pc:sldMk cId="620753695" sldId="256"/>
            <ac:picMk id="39" creationId="{565838A0-39DC-49C0-280A-69D3CB0E448C}"/>
          </ac:picMkLst>
        </pc:picChg>
        <pc:picChg chg="mod topLvl">
          <ac:chgData name="tanaka-hatsumi-nb@ynu.jp" userId="ac84bdf2-3bd8-42c4-96a9-9c284db4b64c" providerId="ADAL" clId="{BBFD2116-6303-4CDA-98E6-2FF84631811E}" dt="2022-06-18T07:45:29.669" v="43" actId="1076"/>
          <ac:picMkLst>
            <pc:docMk/>
            <pc:sldMk cId="620753695" sldId="256"/>
            <ac:picMk id="40" creationId="{37F4EBE0-57AD-6AEF-C911-7FE464A3AD12}"/>
          </ac:picMkLst>
        </pc:picChg>
        <pc:picChg chg="mod topLvl">
          <ac:chgData name="tanaka-hatsumi-nb@ynu.jp" userId="ac84bdf2-3bd8-42c4-96a9-9c284db4b64c" providerId="ADAL" clId="{BBFD2116-6303-4CDA-98E6-2FF84631811E}" dt="2022-06-18T07:46:26.612" v="63" actId="14100"/>
          <ac:picMkLst>
            <pc:docMk/>
            <pc:sldMk cId="620753695" sldId="256"/>
            <ac:picMk id="41" creationId="{BA6A1811-CFA7-6D6D-DF5D-162F354B2631}"/>
          </ac:picMkLst>
        </pc:picChg>
        <pc:picChg chg="mod topLvl">
          <ac:chgData name="tanaka-hatsumi-nb@ynu.jp" userId="ac84bdf2-3bd8-42c4-96a9-9c284db4b64c" providerId="ADAL" clId="{BBFD2116-6303-4CDA-98E6-2FF84631811E}" dt="2022-06-18T07:46:30.533" v="65" actId="1076"/>
          <ac:picMkLst>
            <pc:docMk/>
            <pc:sldMk cId="620753695" sldId="256"/>
            <ac:picMk id="42" creationId="{97F74AFE-4778-9072-38D6-012A078305CD}"/>
          </ac:picMkLst>
        </pc:picChg>
        <pc:picChg chg="mod topLvl">
          <ac:chgData name="tanaka-hatsumi-nb@ynu.jp" userId="ac84bdf2-3bd8-42c4-96a9-9c284db4b64c" providerId="ADAL" clId="{BBFD2116-6303-4CDA-98E6-2FF84631811E}" dt="2022-06-18T07:46:13.357" v="61" actId="1076"/>
          <ac:picMkLst>
            <pc:docMk/>
            <pc:sldMk cId="620753695" sldId="256"/>
            <ac:picMk id="43" creationId="{BCF0D086-24E0-B0FB-4455-52D528CC0896}"/>
          </ac:picMkLst>
        </pc:picChg>
        <pc:picChg chg="del mod topLvl">
          <ac:chgData name="tanaka-hatsumi-nb@ynu.jp" userId="ac84bdf2-3bd8-42c4-96a9-9c284db4b64c" providerId="ADAL" clId="{BBFD2116-6303-4CDA-98E6-2FF84631811E}" dt="2022-06-18T07:45:45.614" v="53" actId="478"/>
          <ac:picMkLst>
            <pc:docMk/>
            <pc:sldMk cId="620753695" sldId="256"/>
            <ac:picMk id="44" creationId="{2D441916-168A-ACB2-574C-FAF496307375}"/>
          </ac:picMkLst>
        </pc:picChg>
        <pc:picChg chg="mod topLvl">
          <ac:chgData name="tanaka-hatsumi-nb@ynu.jp" userId="ac84bdf2-3bd8-42c4-96a9-9c284db4b64c" providerId="ADAL" clId="{BBFD2116-6303-4CDA-98E6-2FF84631811E}" dt="2022-06-18T07:46:26.612" v="63" actId="14100"/>
          <ac:picMkLst>
            <pc:docMk/>
            <pc:sldMk cId="620753695" sldId="256"/>
            <ac:picMk id="45" creationId="{0D4F6A60-D509-A6B2-0822-DC5D3F1BE7C7}"/>
          </ac:picMkLst>
        </pc:picChg>
        <pc:picChg chg="mod topLvl">
          <ac:chgData name="tanaka-hatsumi-nb@ynu.jp" userId="ac84bdf2-3bd8-42c4-96a9-9c284db4b64c" providerId="ADAL" clId="{BBFD2116-6303-4CDA-98E6-2FF84631811E}" dt="2022-06-18T07:46:26.612" v="63" actId="14100"/>
          <ac:picMkLst>
            <pc:docMk/>
            <pc:sldMk cId="620753695" sldId="256"/>
            <ac:picMk id="46" creationId="{8EF79A0D-6A17-1782-2F61-48A42415BBA4}"/>
          </ac:picMkLst>
        </pc:picChg>
        <pc:picChg chg="mod topLvl">
          <ac:chgData name="tanaka-hatsumi-nb@ynu.jp" userId="ac84bdf2-3bd8-42c4-96a9-9c284db4b64c" providerId="ADAL" clId="{BBFD2116-6303-4CDA-98E6-2FF84631811E}" dt="2022-06-18T07:46:26.612" v="63" actId="14100"/>
          <ac:picMkLst>
            <pc:docMk/>
            <pc:sldMk cId="620753695" sldId="256"/>
            <ac:picMk id="47" creationId="{1D294950-8E47-E3E6-3B89-ADA75C7515A1}"/>
          </ac:picMkLst>
        </pc:picChg>
        <pc:picChg chg="mod topLvl">
          <ac:chgData name="tanaka-hatsumi-nb@ynu.jp" userId="ac84bdf2-3bd8-42c4-96a9-9c284db4b64c" providerId="ADAL" clId="{BBFD2116-6303-4CDA-98E6-2FF84631811E}" dt="2022-06-18T07:46:32.124" v="66" actId="1076"/>
          <ac:picMkLst>
            <pc:docMk/>
            <pc:sldMk cId="620753695" sldId="256"/>
            <ac:picMk id="48" creationId="{8D30F4AB-BA65-0B02-C110-093729E28119}"/>
          </ac:picMkLst>
        </pc:picChg>
      </pc:sldChg>
      <pc:sldChg chg="modSp add del mod setBg">
        <pc:chgData name="tanaka-hatsumi-nb@ynu.jp" userId="ac84bdf2-3bd8-42c4-96a9-9c284db4b64c" providerId="ADAL" clId="{BBFD2116-6303-4CDA-98E6-2FF84631811E}" dt="2022-06-22T23:19:34.965" v="146" actId="20577"/>
        <pc:sldMkLst>
          <pc:docMk/>
          <pc:sldMk cId="339538107" sldId="257"/>
        </pc:sldMkLst>
        <pc:spChg chg="mod">
          <ac:chgData name="tanaka-hatsumi-nb@ynu.jp" userId="ac84bdf2-3bd8-42c4-96a9-9c284db4b64c" providerId="ADAL" clId="{BBFD2116-6303-4CDA-98E6-2FF84631811E}" dt="2022-06-22T23:19:34.965" v="146" actId="20577"/>
          <ac:spMkLst>
            <pc:docMk/>
            <pc:sldMk cId="339538107" sldId="257"/>
            <ac:spMk id="2" creationId="{85E336F9-D0DB-3B57-D422-CB895E88C013}"/>
          </ac:spMkLst>
        </pc:spChg>
      </pc:sldChg>
    </pc:docChg>
  </pc:docChgLst>
  <pc:docChgLst>
    <pc:chgData name="tanaka-hatsumi-nb@ynu.jp" userId="ac84bdf2-3bd8-42c4-96a9-9c284db4b64c" providerId="ADAL" clId="{2889DE3B-D4A2-46AF-BE83-AD53007BFC0E}"/>
    <pc:docChg chg="custSel addSld modSld">
      <pc:chgData name="tanaka-hatsumi-nb@ynu.jp" userId="ac84bdf2-3bd8-42c4-96a9-9c284db4b64c" providerId="ADAL" clId="{2889DE3B-D4A2-46AF-BE83-AD53007BFC0E}" dt="2022-06-18T07:41:16.395" v="182"/>
      <pc:docMkLst>
        <pc:docMk/>
      </pc:docMkLst>
      <pc:sldChg chg="addSp delSp modSp mod setBg modClrScheme chgLayout">
        <pc:chgData name="tanaka-hatsumi-nb@ynu.jp" userId="ac84bdf2-3bd8-42c4-96a9-9c284db4b64c" providerId="ADAL" clId="{2889DE3B-D4A2-46AF-BE83-AD53007BFC0E}" dt="2022-06-18T07:41:16.395" v="182"/>
        <pc:sldMkLst>
          <pc:docMk/>
          <pc:sldMk cId="620753695" sldId="256"/>
        </pc:sldMkLst>
        <pc:spChg chg="del">
          <ac:chgData name="tanaka-hatsumi-nb@ynu.jp" userId="ac84bdf2-3bd8-42c4-96a9-9c284db4b64c" providerId="ADAL" clId="{2889DE3B-D4A2-46AF-BE83-AD53007BFC0E}" dt="2022-06-18T07:26:48.344" v="0" actId="700"/>
          <ac:spMkLst>
            <pc:docMk/>
            <pc:sldMk cId="620753695" sldId="256"/>
            <ac:spMk id="2" creationId="{86DD674E-6365-C9EC-E9B8-DEAA66A22044}"/>
          </ac:spMkLst>
        </pc:spChg>
        <pc:spChg chg="del">
          <ac:chgData name="tanaka-hatsumi-nb@ynu.jp" userId="ac84bdf2-3bd8-42c4-96a9-9c284db4b64c" providerId="ADAL" clId="{2889DE3B-D4A2-46AF-BE83-AD53007BFC0E}" dt="2022-06-18T07:26:48.344" v="0" actId="700"/>
          <ac:spMkLst>
            <pc:docMk/>
            <pc:sldMk cId="620753695" sldId="256"/>
            <ac:spMk id="3" creationId="{D6BB7421-3E80-75AD-1996-423115D39D7F}"/>
          </ac:spMkLst>
        </pc:spChg>
        <pc:spChg chg="add del">
          <ac:chgData name="tanaka-hatsumi-nb@ynu.jp" userId="ac84bdf2-3bd8-42c4-96a9-9c284db4b64c" providerId="ADAL" clId="{2889DE3B-D4A2-46AF-BE83-AD53007BFC0E}" dt="2022-06-18T07:27:49.966" v="2" actId="478"/>
          <ac:spMkLst>
            <pc:docMk/>
            <pc:sldMk cId="620753695" sldId="256"/>
            <ac:spMk id="5" creationId="{FAAD6A38-A86B-008E-5DE7-9FF24B98E7BC}"/>
          </ac:spMkLst>
        </pc:spChg>
        <pc:spChg chg="add del">
          <ac:chgData name="tanaka-hatsumi-nb@ynu.jp" userId="ac84bdf2-3bd8-42c4-96a9-9c284db4b64c" providerId="ADAL" clId="{2889DE3B-D4A2-46AF-BE83-AD53007BFC0E}" dt="2022-06-18T07:28:03.324" v="4" actId="478"/>
          <ac:spMkLst>
            <pc:docMk/>
            <pc:sldMk cId="620753695" sldId="256"/>
            <ac:spMk id="7" creationId="{AC8A7342-FBF6-966C-5F64-C3C6D7D57650}"/>
          </ac:spMkLst>
        </pc:spChg>
        <pc:spChg chg="add del">
          <ac:chgData name="tanaka-hatsumi-nb@ynu.jp" userId="ac84bdf2-3bd8-42c4-96a9-9c284db4b64c" providerId="ADAL" clId="{2889DE3B-D4A2-46AF-BE83-AD53007BFC0E}" dt="2022-06-18T07:28:18.985" v="6" actId="478"/>
          <ac:spMkLst>
            <pc:docMk/>
            <pc:sldMk cId="620753695" sldId="256"/>
            <ac:spMk id="9" creationId="{B94C737E-5EF1-189B-8919-E5072CF6E62C}"/>
          </ac:spMkLst>
        </pc:spChg>
        <pc:grpChg chg="add del mod">
          <ac:chgData name="tanaka-hatsumi-nb@ynu.jp" userId="ac84bdf2-3bd8-42c4-96a9-9c284db4b64c" providerId="ADAL" clId="{2889DE3B-D4A2-46AF-BE83-AD53007BFC0E}" dt="2022-06-18T07:31:17.848" v="13" actId="165"/>
          <ac:grpSpMkLst>
            <pc:docMk/>
            <pc:sldMk cId="620753695" sldId="256"/>
            <ac:grpSpMk id="12" creationId="{E61F034F-0A9E-24BD-23CD-F9D9022EA3C6}"/>
          </ac:grpSpMkLst>
        </pc:grpChg>
        <pc:grpChg chg="del mod topLvl">
          <ac:chgData name="tanaka-hatsumi-nb@ynu.jp" userId="ac84bdf2-3bd8-42c4-96a9-9c284db4b64c" providerId="ADAL" clId="{2889DE3B-D4A2-46AF-BE83-AD53007BFC0E}" dt="2022-06-18T07:31:23.704" v="15" actId="165"/>
          <ac:grpSpMkLst>
            <pc:docMk/>
            <pc:sldMk cId="620753695" sldId="256"/>
            <ac:grpSpMk id="13" creationId="{D506074F-138E-D205-398C-F2ABE11C2F81}"/>
          </ac:grpSpMkLst>
        </pc:grpChg>
        <pc:picChg chg="add mod">
          <ac:chgData name="tanaka-hatsumi-nb@ynu.jp" userId="ac84bdf2-3bd8-42c4-96a9-9c284db4b64c" providerId="ADAL" clId="{2889DE3B-D4A2-46AF-BE83-AD53007BFC0E}" dt="2022-06-18T07:32:52.880" v="57" actId="1076"/>
          <ac:picMkLst>
            <pc:docMk/>
            <pc:sldMk cId="620753695" sldId="256"/>
            <ac:picMk id="11" creationId="{B58E907E-A039-A1F6-6B81-A432570DF21D}"/>
          </ac:picMkLst>
        </pc:picChg>
        <pc:picChg chg="mod topLvl">
          <ac:chgData name="tanaka-hatsumi-nb@ynu.jp" userId="ac84bdf2-3bd8-42c4-96a9-9c284db4b64c" providerId="ADAL" clId="{2889DE3B-D4A2-46AF-BE83-AD53007BFC0E}" dt="2022-06-18T07:33:11.122" v="68" actId="1076"/>
          <ac:picMkLst>
            <pc:docMk/>
            <pc:sldMk cId="620753695" sldId="256"/>
            <ac:picMk id="14" creationId="{58254316-2508-EAC7-9BCD-0F29A0EE524E}"/>
          </ac:picMkLst>
        </pc:picChg>
        <pc:picChg chg="mod topLvl">
          <ac:chgData name="tanaka-hatsumi-nb@ynu.jp" userId="ac84bdf2-3bd8-42c4-96a9-9c284db4b64c" providerId="ADAL" clId="{2889DE3B-D4A2-46AF-BE83-AD53007BFC0E}" dt="2022-06-18T07:33:54.476" v="77" actId="1076"/>
          <ac:picMkLst>
            <pc:docMk/>
            <pc:sldMk cId="620753695" sldId="256"/>
            <ac:picMk id="15" creationId="{0DC63B95-971E-704B-AC62-EC4644B093EA}"/>
          </ac:picMkLst>
        </pc:picChg>
        <pc:picChg chg="mod topLvl">
          <ac:chgData name="tanaka-hatsumi-nb@ynu.jp" userId="ac84bdf2-3bd8-42c4-96a9-9c284db4b64c" providerId="ADAL" clId="{2889DE3B-D4A2-46AF-BE83-AD53007BFC0E}" dt="2022-06-18T07:34:10.183" v="87" actId="1076"/>
          <ac:picMkLst>
            <pc:docMk/>
            <pc:sldMk cId="620753695" sldId="256"/>
            <ac:picMk id="16" creationId="{4A790623-0F8E-AC74-33BF-B3C22551B568}"/>
          </ac:picMkLst>
        </pc:picChg>
        <pc:picChg chg="mod topLvl">
          <ac:chgData name="tanaka-hatsumi-nb@ynu.jp" userId="ac84bdf2-3bd8-42c4-96a9-9c284db4b64c" providerId="ADAL" clId="{2889DE3B-D4A2-46AF-BE83-AD53007BFC0E}" dt="2022-06-18T07:35:21.227" v="100" actId="1076"/>
          <ac:picMkLst>
            <pc:docMk/>
            <pc:sldMk cId="620753695" sldId="256"/>
            <ac:picMk id="17" creationId="{3E817C50-C975-C92C-0907-73D96E456916}"/>
          </ac:picMkLst>
        </pc:picChg>
        <pc:picChg chg="mod topLvl">
          <ac:chgData name="tanaka-hatsumi-nb@ynu.jp" userId="ac84bdf2-3bd8-42c4-96a9-9c284db4b64c" providerId="ADAL" clId="{2889DE3B-D4A2-46AF-BE83-AD53007BFC0E}" dt="2022-06-18T07:34:21.464" v="95" actId="1076"/>
          <ac:picMkLst>
            <pc:docMk/>
            <pc:sldMk cId="620753695" sldId="256"/>
            <ac:picMk id="18" creationId="{3CBC92EE-4BD3-94B2-57E1-F5EE8925633B}"/>
          </ac:picMkLst>
        </pc:picChg>
        <pc:picChg chg="mod topLvl">
          <ac:chgData name="tanaka-hatsumi-nb@ynu.jp" userId="ac84bdf2-3bd8-42c4-96a9-9c284db4b64c" providerId="ADAL" clId="{2889DE3B-D4A2-46AF-BE83-AD53007BFC0E}" dt="2022-06-18T07:35:25.396" v="102" actId="1076"/>
          <ac:picMkLst>
            <pc:docMk/>
            <pc:sldMk cId="620753695" sldId="256"/>
            <ac:picMk id="19" creationId="{DCF07D3A-0E1C-F082-0EB7-EA61CC9B895D}"/>
          </ac:picMkLst>
        </pc:picChg>
        <pc:picChg chg="mod topLvl">
          <ac:chgData name="tanaka-hatsumi-nb@ynu.jp" userId="ac84bdf2-3bd8-42c4-96a9-9c284db4b64c" providerId="ADAL" clId="{2889DE3B-D4A2-46AF-BE83-AD53007BFC0E}" dt="2022-06-18T07:34:11.648" v="88" actId="1076"/>
          <ac:picMkLst>
            <pc:docMk/>
            <pc:sldMk cId="620753695" sldId="256"/>
            <ac:picMk id="20" creationId="{D9CD01F1-2B38-E1A7-F51B-2DC3527C7A89}"/>
          </ac:picMkLst>
        </pc:picChg>
        <pc:picChg chg="mod topLvl">
          <ac:chgData name="tanaka-hatsumi-nb@ynu.jp" userId="ac84bdf2-3bd8-42c4-96a9-9c284db4b64c" providerId="ADAL" clId="{2889DE3B-D4A2-46AF-BE83-AD53007BFC0E}" dt="2022-06-18T07:34:14.047" v="89" actId="1076"/>
          <ac:picMkLst>
            <pc:docMk/>
            <pc:sldMk cId="620753695" sldId="256"/>
            <ac:picMk id="21" creationId="{181662D3-9227-6557-8835-D1A6D0459814}"/>
          </ac:picMkLst>
        </pc:picChg>
        <pc:picChg chg="mod topLvl">
          <ac:chgData name="tanaka-hatsumi-nb@ynu.jp" userId="ac84bdf2-3bd8-42c4-96a9-9c284db4b64c" providerId="ADAL" clId="{2889DE3B-D4A2-46AF-BE83-AD53007BFC0E}" dt="2022-06-18T07:34:20.066" v="94" actId="1076"/>
          <ac:picMkLst>
            <pc:docMk/>
            <pc:sldMk cId="620753695" sldId="256"/>
            <ac:picMk id="22" creationId="{A20D9B3B-EBDB-BE01-AAD3-05DACC362009}"/>
          </ac:picMkLst>
        </pc:picChg>
        <pc:picChg chg="mod topLvl">
          <ac:chgData name="tanaka-hatsumi-nb@ynu.jp" userId="ac84bdf2-3bd8-42c4-96a9-9c284db4b64c" providerId="ADAL" clId="{2889DE3B-D4A2-46AF-BE83-AD53007BFC0E}" dt="2022-06-18T07:35:06.583" v="97" actId="1076"/>
          <ac:picMkLst>
            <pc:docMk/>
            <pc:sldMk cId="620753695" sldId="256"/>
            <ac:picMk id="23" creationId="{962DD869-101C-C45B-BD66-046B9F13E88A}"/>
          </ac:picMkLst>
        </pc:picChg>
        <pc:picChg chg="mod topLvl">
          <ac:chgData name="tanaka-hatsumi-nb@ynu.jp" userId="ac84bdf2-3bd8-42c4-96a9-9c284db4b64c" providerId="ADAL" clId="{2889DE3B-D4A2-46AF-BE83-AD53007BFC0E}" dt="2022-06-18T07:33:10.105" v="67" actId="1076"/>
          <ac:picMkLst>
            <pc:docMk/>
            <pc:sldMk cId="620753695" sldId="256"/>
            <ac:picMk id="24" creationId="{7C5B6AC6-7244-D5F3-9CD1-230350D3B277}"/>
          </ac:picMkLst>
        </pc:picChg>
        <pc:picChg chg="mod topLvl">
          <ac:chgData name="tanaka-hatsumi-nb@ynu.jp" userId="ac84bdf2-3bd8-42c4-96a9-9c284db4b64c" providerId="ADAL" clId="{2889DE3B-D4A2-46AF-BE83-AD53007BFC0E}" dt="2022-06-18T07:35:08.996" v="98" actId="1076"/>
          <ac:picMkLst>
            <pc:docMk/>
            <pc:sldMk cId="620753695" sldId="256"/>
            <ac:picMk id="25" creationId="{649DCC23-DB4B-9EAC-83B4-46E707F695DF}"/>
          </ac:picMkLst>
        </pc:picChg>
        <pc:picChg chg="mod topLvl">
          <ac:chgData name="tanaka-hatsumi-nb@ynu.jp" userId="ac84bdf2-3bd8-42c4-96a9-9c284db4b64c" providerId="ADAL" clId="{2889DE3B-D4A2-46AF-BE83-AD53007BFC0E}" dt="2022-06-18T07:33:12.444" v="69" actId="1076"/>
          <ac:picMkLst>
            <pc:docMk/>
            <pc:sldMk cId="620753695" sldId="256"/>
            <ac:picMk id="26" creationId="{50DE79C3-8F13-092B-317F-DF7BE518691D}"/>
          </ac:picMkLst>
        </pc:picChg>
        <pc:picChg chg="mod topLvl">
          <ac:chgData name="tanaka-hatsumi-nb@ynu.jp" userId="ac84bdf2-3bd8-42c4-96a9-9c284db4b64c" providerId="ADAL" clId="{2889DE3B-D4A2-46AF-BE83-AD53007BFC0E}" dt="2022-06-18T07:34:09.110" v="86" actId="1076"/>
          <ac:picMkLst>
            <pc:docMk/>
            <pc:sldMk cId="620753695" sldId="256"/>
            <ac:picMk id="27" creationId="{6AB52D46-8FFC-BA1B-5599-20E97E625770}"/>
          </ac:picMkLst>
        </pc:picChg>
        <pc:picChg chg="mod topLvl">
          <ac:chgData name="tanaka-hatsumi-nb@ynu.jp" userId="ac84bdf2-3bd8-42c4-96a9-9c284db4b64c" providerId="ADAL" clId="{2889DE3B-D4A2-46AF-BE83-AD53007BFC0E}" dt="2022-06-18T07:35:22.683" v="101" actId="1076"/>
          <ac:picMkLst>
            <pc:docMk/>
            <pc:sldMk cId="620753695" sldId="256"/>
            <ac:picMk id="28" creationId="{F7912EE5-21D7-233C-97F9-04A373576B6B}"/>
          </ac:picMkLst>
        </pc:picChg>
        <pc:picChg chg="add del mod">
          <ac:chgData name="tanaka-hatsumi-nb@ynu.jp" userId="ac84bdf2-3bd8-42c4-96a9-9c284db4b64c" providerId="ADAL" clId="{2889DE3B-D4A2-46AF-BE83-AD53007BFC0E}" dt="2022-06-18T07:33:46.149" v="74" actId="478"/>
          <ac:picMkLst>
            <pc:docMk/>
            <pc:sldMk cId="620753695" sldId="256"/>
            <ac:picMk id="29" creationId="{549800F4-4879-1ADE-2816-D332A20D0F05}"/>
          </ac:picMkLst>
        </pc:picChg>
      </pc:sldChg>
      <pc:sldChg chg="addSp modSp new mod setBg">
        <pc:chgData name="tanaka-hatsumi-nb@ynu.jp" userId="ac84bdf2-3bd8-42c4-96a9-9c284db4b64c" providerId="ADAL" clId="{2889DE3B-D4A2-46AF-BE83-AD53007BFC0E}" dt="2022-06-18T07:38:28.855" v="172" actId="1076"/>
        <pc:sldMkLst>
          <pc:docMk/>
          <pc:sldMk cId="339538107" sldId="257"/>
        </pc:sldMkLst>
        <pc:spChg chg="add mod">
          <ac:chgData name="tanaka-hatsumi-nb@ynu.jp" userId="ac84bdf2-3bd8-42c4-96a9-9c284db4b64c" providerId="ADAL" clId="{2889DE3B-D4A2-46AF-BE83-AD53007BFC0E}" dt="2022-06-18T07:38:28.855" v="172" actId="1076"/>
          <ac:spMkLst>
            <pc:docMk/>
            <pc:sldMk cId="339538107" sldId="257"/>
            <ac:spMk id="2" creationId="{85E336F9-D0DB-3B57-D422-CB895E88C013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48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0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2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6T04:21:52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2AEC5B-579C-1EC5-99C2-A554B01E7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25061D-E9B4-21BD-D381-EF3A07A77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268A44-DF54-3B36-8FD7-2736B63A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B89DAE-527D-AB2C-D05A-2691C19E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B20A99-10C1-FC1B-5372-562E7075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39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75B06-4D2B-AA63-5DDE-7FFA164B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FCAA8B-5684-BCA0-5BD6-810E199A2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9B4C25-E786-FE20-F14D-C031E5B1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2A8A9E-736D-7169-5ADD-16C3FD59F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5DB8D2-0D95-1045-828B-E1A17957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65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FAB34E1-905C-7453-D7EB-BD315E392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EEDAC2-2F11-DBEB-D2B0-C0F8F2E8F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3374C6-2D09-EB00-B5EC-22987339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938D59-7952-8A81-AD2F-2461ABF0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F8289E-60D6-CA83-B60D-AED5F96B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3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DA20F-190B-73B6-0376-2652DA38A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7AAB13-12F8-3489-1496-B73FAF8B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BADAB-78D8-4AB0-81B0-EC8A93B9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D1A110-0719-FEA7-FD43-6752FBDC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FEC51D-D3DD-E843-6EE2-FBE08D86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86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682C6E-9F21-2EA4-30F7-CB2FA923F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9BD34A-6C8C-85AE-0FB5-AF8438C3E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C6E6D-BBAC-F061-BC45-B44013A7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10140-EA88-11AF-D1FD-FC968F14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820E80-499F-E771-CD88-99A15C05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73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91EA38-52AB-43A0-1DA5-81B25336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DA575C-CDD4-2705-B5CD-77C5960AC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062578-CD63-6E9C-8382-E47973DA2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083B9E-FCA0-D1C6-7FFA-5CC999C95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0A367E-9952-2F6B-5D08-A64BAE0ED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C3CD8A-9EA5-F2CB-99CE-BD97968FF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94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92520-080A-B132-9CED-9C71E91FF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CE42BD-EA5B-8EA6-3629-14C36D763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7379A7-7362-9B33-989C-F7E90A2D9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8C23810-9727-F191-D01B-21C44EDD3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15C42C-10DD-4B4E-5A67-06F6D4109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63A6B8-E5E6-500B-047A-392E591B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FBFCAF-183B-0B05-3AA8-FDBAC153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75C057-58E6-7415-5055-2E0F3803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86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554824-70A3-7231-BEAF-BB235D423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49D665-E27F-F829-187F-6751F3AD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4B7CE2-6DB5-4FC9-45F8-F2176868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449486-9FCB-27F6-888F-46BDD7E9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13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53E836-B722-B8EA-068D-616F6D410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CD3C480-8940-5417-7601-50057B0E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30AA5-19C8-A610-E3B4-839CBB8B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27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090798-2B95-CC7E-D204-B225506CA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FD03F1-EE02-D662-A592-CC93A6130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872747-9E67-5A4A-B3A4-D852ACCF1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8840B3-5454-A19F-3CFF-A0EDC2C6C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453E65-4536-A483-FB37-588D3D71E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34DABA-C8EA-8FE1-0A41-D71F5482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0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B5FB9-0201-8F6A-CF82-44885FD96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C3D820-31F5-1572-AF55-57B5097EEE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F0086C-B966-C8B3-3136-52857139C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D9244-2692-9BEC-3C6A-CAB127049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C65D82-DDD7-6FE6-C230-B8E2204E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9D22F2-BF38-0FD1-5A57-5D4E0CDB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67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50DD478-F955-B049-02DD-639947D7E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3951CB-A2B5-3418-CC91-F6E790825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A579C2-0555-1C8B-37CE-1226C6718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BC525-4FC6-4279-B2B5-680AF56BEC79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3AAF3-2867-B44A-10DC-157074127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F9859E-3D83-C24B-5B1F-56A4C4BB4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116CC-658C-4892-9A3D-D9C742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73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hyperlink" Target="http://ynu-satsumoto-labo.ynu.ac.jp/kimono-pattern-quiz/answer-pattern-quiz/index.html" TargetMode="External"/><Relationship Id="rId7" Type="http://schemas.openxmlformats.org/officeDocument/2006/relationships/customXml" Target="../ink/ink3.xml"/><Relationship Id="rId2" Type="http://schemas.openxmlformats.org/officeDocument/2006/relationships/hyperlink" Target="http://kimono-bunka.ynu.ac.jp/KimonoWork-addenglish/index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21.png"/><Relationship Id="rId4" Type="http://schemas.openxmlformats.org/officeDocument/2006/relationships/customXml" Target="../ink/ink1.xml"/><Relationship Id="rId9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コンテンツ プレースホルダー 3">
            <a:extLst>
              <a:ext uri="{FF2B5EF4-FFF2-40B4-BE49-F238E27FC236}">
                <a16:creationId xmlns:a16="http://schemas.microsoft.com/office/drawing/2014/main" id="{C63D87F1-6CBB-13FD-DE8C-0614ED4577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8065" y="160939"/>
            <a:ext cx="6863486" cy="6430184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A499EB1-9490-093A-CD6B-BEA3FA3FDA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44" b="32927"/>
          <a:stretch/>
        </p:blipFill>
        <p:spPr>
          <a:xfrm>
            <a:off x="109758" y="160939"/>
            <a:ext cx="1975791" cy="90404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7D04D3EA-DDB9-09D4-85C4-9EA1B7778B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166" y="1124003"/>
            <a:ext cx="1379179" cy="1003244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C430F2B-97F2-FAFE-E792-609ED184038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51" b="42718"/>
          <a:stretch/>
        </p:blipFill>
        <p:spPr>
          <a:xfrm>
            <a:off x="174790" y="2196066"/>
            <a:ext cx="1761965" cy="891774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4A715BD-E9FD-E27E-C44F-200FB3934B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70" y="3162571"/>
            <a:ext cx="1693345" cy="815106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BF42E45-9F36-B212-0137-2BEE0621B3F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344"/>
          <a:stretch/>
        </p:blipFill>
        <p:spPr>
          <a:xfrm>
            <a:off x="174790" y="4029561"/>
            <a:ext cx="1692611" cy="771959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D7B7F8AB-9366-E777-1F02-9A174BCE23D8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46"/>
          <a:stretch/>
        </p:blipFill>
        <p:spPr>
          <a:xfrm>
            <a:off x="822495" y="4885806"/>
            <a:ext cx="1794859" cy="870285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14CD324C-0A4B-D9FA-A6BA-F0CE372310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6031" y="2275261"/>
            <a:ext cx="1558118" cy="82629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BEE8149D-ADBC-6736-9A02-63ACD2B3D3A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365" y="1695931"/>
            <a:ext cx="1029055" cy="1005011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565838A0-39DC-49C0-280A-69D3CB0E448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86" y="3640389"/>
            <a:ext cx="864394" cy="940943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7F4EBE0-57AD-6AEF-C911-7FE464A3AD12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81" b="10474"/>
          <a:stretch/>
        </p:blipFill>
        <p:spPr>
          <a:xfrm>
            <a:off x="438639" y="5840377"/>
            <a:ext cx="1620391" cy="915199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BA6A1811-CFA7-6D6D-DF5D-162F354B263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860" y="4678267"/>
            <a:ext cx="945954" cy="945954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97F74AFE-4778-9072-38D6-012A078305C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739" y="3127703"/>
            <a:ext cx="1417043" cy="1001398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BCF0D086-24E0-B0FB-4455-52D528CC089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098" y="4298264"/>
            <a:ext cx="1268902" cy="1268902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0D4F6A60-D509-A6B2-0822-DC5D3F1BE7C7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611" y="68695"/>
            <a:ext cx="792191" cy="1239728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8EF79A0D-6A17-1782-2F61-48A42415BBA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86" y="5929682"/>
            <a:ext cx="1051053" cy="73947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D294950-8E47-E3E6-3B89-ADA75C7515A1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84" y="582438"/>
            <a:ext cx="1033133" cy="1153994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8D30F4AB-BA65-0B02-C110-093729E28119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874" y="5691783"/>
            <a:ext cx="1027557" cy="97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75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E336F9-D0DB-3B57-D422-CB895E88C013}"/>
              </a:ext>
            </a:extLst>
          </p:cNvPr>
          <p:cNvSpPr txBox="1"/>
          <p:nvPr/>
        </p:nvSpPr>
        <p:spPr>
          <a:xfrm>
            <a:off x="1359693" y="1452406"/>
            <a:ext cx="879312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kumimoji="1"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Learning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教材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 smtClean="0"/>
              <a:t>着物</a:t>
            </a:r>
            <a:r>
              <a:rPr lang="ja-JP" altLang="en-US" sz="3200" b="1" dirty="0"/>
              <a:t>に描かれた模様の名前と意味を知ろう！</a:t>
            </a:r>
            <a:endParaRPr lang="en-US" altLang="ja-JP" sz="3200" b="1" dirty="0"/>
          </a:p>
          <a:p>
            <a:r>
              <a:rPr lang="en-US" altLang="ja-JP" sz="2400" b="1" dirty="0">
                <a:hlinkClick r:id="rId2"/>
              </a:rPr>
              <a:t>http://</a:t>
            </a:r>
            <a:r>
              <a:rPr lang="en-US" altLang="ja-JP" sz="2400" b="1" dirty="0" smtClean="0">
                <a:hlinkClick r:id="rId2"/>
              </a:rPr>
              <a:t>kimono-bunka.ynu.ac.jp/KimonoWork-addenglish/index.html</a:t>
            </a:r>
            <a:endParaRPr lang="en-US" altLang="ja-JP" sz="2400" b="1" dirty="0" smtClean="0"/>
          </a:p>
          <a:p>
            <a:endParaRPr lang="en-US" altLang="ja-JP" sz="2400" b="1" dirty="0"/>
          </a:p>
          <a:p>
            <a:r>
              <a:rPr lang="ja-JP" altLang="en-US" sz="3200" b="1" dirty="0">
                <a:latin typeface="ヒラギノ角ゴ ProN W3"/>
              </a:rPr>
              <a:t>祝い着に描かれた模様の場所と意味（解説編）</a:t>
            </a:r>
            <a:endParaRPr lang="ja-JP" altLang="en-US" sz="3200" dirty="0"/>
          </a:p>
          <a:p>
            <a:r>
              <a:rPr lang="ja-JP" altLang="en-US" sz="2400" b="1" dirty="0">
                <a:solidFill>
                  <a:schemeClr val="bg1"/>
                </a:solidFill>
                <a:hlinkClick r:id="rId3"/>
              </a:rPr>
              <a:t>http://ynu-satsumoto-labo.ynu.ac.jp/kimono-pattern-quiz/answer-pattern-quiz/index.html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endParaRPr lang="en-US" altLang="ja-JP" sz="2400" b="1" dirty="0" smtClean="0"/>
          </a:p>
          <a:p>
            <a:endParaRPr lang="en-US" altLang="ja-JP" sz="2400" b="1" dirty="0"/>
          </a:p>
          <a:p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B267A57-B751-6657-10E0-64186B7E1FD4}"/>
              </a:ext>
            </a:extLst>
          </p:cNvPr>
          <p:cNvGrpSpPr/>
          <p:nvPr/>
        </p:nvGrpSpPr>
        <p:grpSpPr>
          <a:xfrm>
            <a:off x="4929511" y="2543963"/>
            <a:ext cx="360" cy="360"/>
            <a:chOff x="4929511" y="2543963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インク 2">
                  <a:extLst>
                    <a:ext uri="{FF2B5EF4-FFF2-40B4-BE49-F238E27FC236}">
                      <a16:creationId xmlns:a16="http://schemas.microsoft.com/office/drawing/2014/main" id="{C71C92DA-6449-A7AE-D549-E81035DC3FCE}"/>
                    </a:ext>
                  </a:extLst>
                </p14:cNvPr>
                <p14:cNvContentPartPr/>
                <p14:nvPr/>
              </p14:nvContentPartPr>
              <p14:xfrm>
                <a:off x="4929511" y="2543963"/>
                <a:ext cx="360" cy="360"/>
              </p14:xfrm>
            </p:contentPart>
          </mc:Choice>
          <mc:Fallback xmlns="">
            <p:pic>
              <p:nvPicPr>
                <p:cNvPr id="3" name="インク 2">
                  <a:extLst>
                    <a:ext uri="{FF2B5EF4-FFF2-40B4-BE49-F238E27FC236}">
                      <a16:creationId xmlns:a16="http://schemas.microsoft.com/office/drawing/2014/main" id="{C71C92DA-6449-A7AE-D549-E81035DC3FC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20871" y="253532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インク 3">
                  <a:extLst>
                    <a:ext uri="{FF2B5EF4-FFF2-40B4-BE49-F238E27FC236}">
                      <a16:creationId xmlns:a16="http://schemas.microsoft.com/office/drawing/2014/main" id="{00B12559-F449-66E4-3A82-0CA024337216}"/>
                    </a:ext>
                  </a:extLst>
                </p14:cNvPr>
                <p14:cNvContentPartPr/>
                <p14:nvPr/>
              </p14:nvContentPartPr>
              <p14:xfrm>
                <a:off x="4929511" y="2543963"/>
                <a:ext cx="360" cy="360"/>
              </p14:xfrm>
            </p:contentPart>
          </mc:Choice>
          <mc:Fallback xmlns="">
            <p:pic>
              <p:nvPicPr>
                <p:cNvPr id="4" name="インク 3">
                  <a:extLst>
                    <a:ext uri="{FF2B5EF4-FFF2-40B4-BE49-F238E27FC236}">
                      <a16:creationId xmlns:a16="http://schemas.microsoft.com/office/drawing/2014/main" id="{00B12559-F449-66E4-3A82-0CA02433721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20871" y="253532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インク 4">
                  <a:extLst>
                    <a:ext uri="{FF2B5EF4-FFF2-40B4-BE49-F238E27FC236}">
                      <a16:creationId xmlns:a16="http://schemas.microsoft.com/office/drawing/2014/main" id="{3C6C996E-DBB0-5FB6-92B1-6D35F1F100B5}"/>
                    </a:ext>
                  </a:extLst>
                </p14:cNvPr>
                <p14:cNvContentPartPr/>
                <p14:nvPr/>
              </p14:nvContentPartPr>
              <p14:xfrm>
                <a:off x="4929511" y="2543963"/>
                <a:ext cx="360" cy="360"/>
              </p14:xfrm>
            </p:contentPart>
          </mc:Choice>
          <mc:Fallback xmlns="">
            <p:pic>
              <p:nvPicPr>
                <p:cNvPr id="5" name="インク 4">
                  <a:extLst>
                    <a:ext uri="{FF2B5EF4-FFF2-40B4-BE49-F238E27FC236}">
                      <a16:creationId xmlns:a16="http://schemas.microsoft.com/office/drawing/2014/main" id="{3C6C996E-DBB0-5FB6-92B1-6D35F1F100B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20871" y="253532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72D31EC-EEAF-AFF6-AC4D-309C87E6CA25}"/>
              </a:ext>
            </a:extLst>
          </p:cNvPr>
          <p:cNvGrpSpPr/>
          <p:nvPr/>
        </p:nvGrpSpPr>
        <p:grpSpPr>
          <a:xfrm>
            <a:off x="5346751" y="4035083"/>
            <a:ext cx="360" cy="360"/>
            <a:chOff x="5346751" y="4035083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インク 5">
                  <a:extLst>
                    <a:ext uri="{FF2B5EF4-FFF2-40B4-BE49-F238E27FC236}">
                      <a16:creationId xmlns:a16="http://schemas.microsoft.com/office/drawing/2014/main" id="{3232552C-29A6-8384-D977-AEECE2AA5BEF}"/>
                    </a:ext>
                  </a:extLst>
                </p14:cNvPr>
                <p14:cNvContentPartPr/>
                <p14:nvPr/>
              </p14:nvContentPartPr>
              <p14:xfrm>
                <a:off x="5346751" y="4035083"/>
                <a:ext cx="360" cy="360"/>
              </p14:xfrm>
            </p:contentPart>
          </mc:Choice>
          <mc:Fallback xmlns="">
            <p:pic>
              <p:nvPicPr>
                <p:cNvPr id="6" name="インク 5">
                  <a:extLst>
                    <a:ext uri="{FF2B5EF4-FFF2-40B4-BE49-F238E27FC236}">
                      <a16:creationId xmlns:a16="http://schemas.microsoft.com/office/drawing/2014/main" id="{3232552C-29A6-8384-D977-AEECE2AA5BE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338111" y="40260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インク 6">
                  <a:extLst>
                    <a:ext uri="{FF2B5EF4-FFF2-40B4-BE49-F238E27FC236}">
                      <a16:creationId xmlns:a16="http://schemas.microsoft.com/office/drawing/2014/main" id="{87EF1E5B-FA7D-7BD2-6F57-DF630A674461}"/>
                    </a:ext>
                  </a:extLst>
                </p14:cNvPr>
                <p14:cNvContentPartPr/>
                <p14:nvPr/>
              </p14:nvContentPartPr>
              <p14:xfrm>
                <a:off x="5346751" y="4035083"/>
                <a:ext cx="360" cy="360"/>
              </p14:xfrm>
            </p:contentPart>
          </mc:Choice>
          <mc:Fallback xmlns="">
            <p:pic>
              <p:nvPicPr>
                <p:cNvPr id="7" name="インク 6">
                  <a:extLst>
                    <a:ext uri="{FF2B5EF4-FFF2-40B4-BE49-F238E27FC236}">
                      <a16:creationId xmlns:a16="http://schemas.microsoft.com/office/drawing/2014/main" id="{87EF1E5B-FA7D-7BD2-6F57-DF630A67446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338111" y="40260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7455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880E81A58E6D946B4756DD172331E96" ma:contentTypeVersion="14" ma:contentTypeDescription="新しいドキュメントを作成します。" ma:contentTypeScope="" ma:versionID="5ce82ef48b6def0bbce2090804be9f25">
  <xsd:schema xmlns:xsd="http://www.w3.org/2001/XMLSchema" xmlns:xs="http://www.w3.org/2001/XMLSchema" xmlns:p="http://schemas.microsoft.com/office/2006/metadata/properties" xmlns:ns2="3422a11e-1c5b-4462-ad85-d0fa03511f39" xmlns:ns3="448ae22b-52fa-49b9-9e2b-7fd787536edc" targetNamespace="http://schemas.microsoft.com/office/2006/metadata/properties" ma:root="true" ma:fieldsID="0b93624fe7814d63dc10158bd8782d5b" ns2:_="" ns3:_="">
    <xsd:import namespace="3422a11e-1c5b-4462-ad85-d0fa03511f39"/>
    <xsd:import namespace="448ae22b-52fa-49b9-9e2b-7fd787536e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2a11e-1c5b-4462-ad85-d0fa03511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3e2b44da-a643-41f9-8ef5-317b594750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ae22b-52fa-49b9-9e2b-7fd787536edc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99acbab-9029-4424-85c3-d456137dd6a0}" ma:internalName="TaxCatchAll" ma:showField="CatchAllData" ma:web="448ae22b-52fa-49b9-9e2b-7fd787536e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8ae22b-52fa-49b9-9e2b-7fd787536edc" xsi:nil="true"/>
    <lcf76f155ced4ddcb4097134ff3c332f xmlns="3422a11e-1c5b-4462-ad85-d0fa03511f3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07C1B0-2771-4BE6-91A1-B76D2DFAD623}"/>
</file>

<file path=customXml/itemProps2.xml><?xml version="1.0" encoding="utf-8"?>
<ds:datastoreItem xmlns:ds="http://schemas.openxmlformats.org/officeDocument/2006/customXml" ds:itemID="{A5056849-151A-480A-955A-28718F1E5E98}"/>
</file>

<file path=customXml/itemProps3.xml><?xml version="1.0" encoding="utf-8"?>
<ds:datastoreItem xmlns:ds="http://schemas.openxmlformats.org/officeDocument/2006/customXml" ds:itemID="{F149D287-736E-4F74-9853-11167F48504E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ヒラギノ角ゴ ProN W3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tanaka-hatsumi-nb@ynu.jp</dc:creator>
  <cp:lastModifiedBy>薩本 弥生</cp:lastModifiedBy>
  <cp:revision>2</cp:revision>
  <dcterms:created xsi:type="dcterms:W3CDTF">2022-06-18T07:26:27Z</dcterms:created>
  <dcterms:modified xsi:type="dcterms:W3CDTF">2023-07-17T02:19:56Z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0x0101004880E81A58E6D946B4756DD172331E96</vt:lpwstr>
  </property>
</Properties>
</file>