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theme/theme1.xml" ContentType="application/vnd.openxmlformats-officedocument.theme+xml"/>
  <Override PartName="/ppt/ink/ink4.xml" ContentType="application/inkml+xml"/>
  <Override PartName="/ppt/ink/ink3.xml" ContentType="application/inkml+xml"/>
  <Override PartName="/ppt/ink/ink5.xml" ContentType="application/inkml+xml"/>
  <Override PartName="/ppt/ink/ink1.xml" ContentType="application/inkml+xml"/>
  <Override PartName="/ppt/ink/ink2.xml" ContentType="application/inkml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A2C6F7-2DBE-44CA-823F-3CF7AA6D0A49}" v="2" dt="2022-10-06T04:21:52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aka-hatsumi-nb@ynu.jp" userId="ac84bdf2-3bd8-42c4-96a9-9c284db4b64c" providerId="ADAL" clId="{E0A2C6F7-2DBE-44CA-823F-3CF7AA6D0A49}"/>
    <pc:docChg chg="modSld">
      <pc:chgData name="tanaka-hatsumi-nb@ynu.jp" userId="ac84bdf2-3bd8-42c4-96a9-9c284db4b64c" providerId="ADAL" clId="{E0A2C6F7-2DBE-44CA-823F-3CF7AA6D0A49}" dt="2022-10-06T04:21:52.952" v="10"/>
      <pc:docMkLst>
        <pc:docMk/>
      </pc:docMkLst>
      <pc:sldChg chg="addSp modSp mod">
        <pc:chgData name="tanaka-hatsumi-nb@ynu.jp" userId="ac84bdf2-3bd8-42c4-96a9-9c284db4b64c" providerId="ADAL" clId="{E0A2C6F7-2DBE-44CA-823F-3CF7AA6D0A49}" dt="2022-10-06T04:21:02.762" v="4"/>
        <pc:sldMkLst>
          <pc:docMk/>
          <pc:sldMk cId="620753695" sldId="256"/>
        </pc:sldMkLst>
        <pc:grpChg chg="mod">
          <ac:chgData name="tanaka-hatsumi-nb@ynu.jp" userId="ac84bdf2-3bd8-42c4-96a9-9c284db4b64c" providerId="ADAL" clId="{E0A2C6F7-2DBE-44CA-823F-3CF7AA6D0A49}" dt="2022-10-06T04:21:02.762" v="4"/>
          <ac:grpSpMkLst>
            <pc:docMk/>
            <pc:sldMk cId="620753695" sldId="256"/>
            <ac:grpSpMk id="6" creationId="{00078C03-07E9-4F6A-0146-CF29EA5F2D06}"/>
          </ac:grpSpMkLst>
        </pc:grpChg>
        <pc:inkChg chg="add mod">
          <ac:chgData name="tanaka-hatsumi-nb@ynu.jp" userId="ac84bdf2-3bd8-42c4-96a9-9c284db4b64c" providerId="ADAL" clId="{E0A2C6F7-2DBE-44CA-823F-3CF7AA6D0A49}" dt="2022-10-06T04:21:02.762" v="4"/>
          <ac:inkMkLst>
            <pc:docMk/>
            <pc:sldMk cId="620753695" sldId="256"/>
            <ac:inkMk id="2" creationId="{F40A1B69-9B00-B6C5-323F-9C441B1DE96D}"/>
          </ac:inkMkLst>
        </pc:inkChg>
        <pc:inkChg chg="add mod">
          <ac:chgData name="tanaka-hatsumi-nb@ynu.jp" userId="ac84bdf2-3bd8-42c4-96a9-9c284db4b64c" providerId="ADAL" clId="{E0A2C6F7-2DBE-44CA-823F-3CF7AA6D0A49}" dt="2022-10-06T04:21:02.762" v="4"/>
          <ac:inkMkLst>
            <pc:docMk/>
            <pc:sldMk cId="620753695" sldId="256"/>
            <ac:inkMk id="3" creationId="{60A08AE8-AB41-B0AC-8116-04B68D0D0BEA}"/>
          </ac:inkMkLst>
        </pc:inkChg>
        <pc:inkChg chg="add mod">
          <ac:chgData name="tanaka-hatsumi-nb@ynu.jp" userId="ac84bdf2-3bd8-42c4-96a9-9c284db4b64c" providerId="ADAL" clId="{E0A2C6F7-2DBE-44CA-823F-3CF7AA6D0A49}" dt="2022-10-06T04:21:02.762" v="4"/>
          <ac:inkMkLst>
            <pc:docMk/>
            <pc:sldMk cId="620753695" sldId="256"/>
            <ac:inkMk id="4" creationId="{3F4AFCB5-C034-1DD8-CAF1-61767425EFB8}"/>
          </ac:inkMkLst>
        </pc:inkChg>
        <pc:inkChg chg="add mod">
          <ac:chgData name="tanaka-hatsumi-nb@ynu.jp" userId="ac84bdf2-3bd8-42c4-96a9-9c284db4b64c" providerId="ADAL" clId="{E0A2C6F7-2DBE-44CA-823F-3CF7AA6D0A49}" dt="2022-10-06T04:21:02.762" v="4"/>
          <ac:inkMkLst>
            <pc:docMk/>
            <pc:sldMk cId="620753695" sldId="256"/>
            <ac:inkMk id="5" creationId="{61EA433F-1E94-F80F-8A20-3E5B60AFDC06}"/>
          </ac:inkMkLst>
        </pc:inkChg>
      </pc:sldChg>
      <pc:sldChg chg="addSp modSp mod">
        <pc:chgData name="tanaka-hatsumi-nb@ynu.jp" userId="ac84bdf2-3bd8-42c4-96a9-9c284db4b64c" providerId="ADAL" clId="{E0A2C6F7-2DBE-44CA-823F-3CF7AA6D0A49}" dt="2022-10-06T04:21:52.952" v="10"/>
        <pc:sldMkLst>
          <pc:docMk/>
          <pc:sldMk cId="339538107" sldId="257"/>
        </pc:sldMkLst>
        <pc:grpChg chg="mod">
          <ac:chgData name="tanaka-hatsumi-nb@ynu.jp" userId="ac84bdf2-3bd8-42c4-96a9-9c284db4b64c" providerId="ADAL" clId="{E0A2C6F7-2DBE-44CA-823F-3CF7AA6D0A49}" dt="2022-10-06T04:21:52.952" v="10"/>
          <ac:grpSpMkLst>
            <pc:docMk/>
            <pc:sldMk cId="339538107" sldId="257"/>
            <ac:grpSpMk id="8" creationId="{E72D31EC-EEAF-AFF6-AC4D-309C87E6CA25}"/>
          </ac:grpSpMkLst>
        </pc:grpChg>
        <pc:grpChg chg="mod">
          <ac:chgData name="tanaka-hatsumi-nb@ynu.jp" userId="ac84bdf2-3bd8-42c4-96a9-9c284db4b64c" providerId="ADAL" clId="{E0A2C6F7-2DBE-44CA-823F-3CF7AA6D0A49}" dt="2022-10-06T04:21:52.952" v="10"/>
          <ac:grpSpMkLst>
            <pc:docMk/>
            <pc:sldMk cId="339538107" sldId="257"/>
            <ac:grpSpMk id="9" creationId="{8B267A57-B751-6657-10E0-64186B7E1FD4}"/>
          </ac:grpSpMkLst>
        </pc:grpChg>
        <pc:inkChg chg="add mod">
          <ac:chgData name="tanaka-hatsumi-nb@ynu.jp" userId="ac84bdf2-3bd8-42c4-96a9-9c284db4b64c" providerId="ADAL" clId="{E0A2C6F7-2DBE-44CA-823F-3CF7AA6D0A49}" dt="2022-10-06T04:21:52.952" v="10"/>
          <ac:inkMkLst>
            <pc:docMk/>
            <pc:sldMk cId="339538107" sldId="257"/>
            <ac:inkMk id="3" creationId="{C71C92DA-6449-A7AE-D549-E81035DC3FCE}"/>
          </ac:inkMkLst>
        </pc:inkChg>
        <pc:inkChg chg="add mod">
          <ac:chgData name="tanaka-hatsumi-nb@ynu.jp" userId="ac84bdf2-3bd8-42c4-96a9-9c284db4b64c" providerId="ADAL" clId="{E0A2C6F7-2DBE-44CA-823F-3CF7AA6D0A49}" dt="2022-10-06T04:21:52.952" v="10"/>
          <ac:inkMkLst>
            <pc:docMk/>
            <pc:sldMk cId="339538107" sldId="257"/>
            <ac:inkMk id="4" creationId="{00B12559-F449-66E4-3A82-0CA024337216}"/>
          </ac:inkMkLst>
        </pc:inkChg>
        <pc:inkChg chg="add mod">
          <ac:chgData name="tanaka-hatsumi-nb@ynu.jp" userId="ac84bdf2-3bd8-42c4-96a9-9c284db4b64c" providerId="ADAL" clId="{E0A2C6F7-2DBE-44CA-823F-3CF7AA6D0A49}" dt="2022-10-06T04:21:52.952" v="10"/>
          <ac:inkMkLst>
            <pc:docMk/>
            <pc:sldMk cId="339538107" sldId="257"/>
            <ac:inkMk id="5" creationId="{3C6C996E-DBB0-5FB6-92B1-6D35F1F100B5}"/>
          </ac:inkMkLst>
        </pc:inkChg>
        <pc:inkChg chg="add mod">
          <ac:chgData name="tanaka-hatsumi-nb@ynu.jp" userId="ac84bdf2-3bd8-42c4-96a9-9c284db4b64c" providerId="ADAL" clId="{E0A2C6F7-2DBE-44CA-823F-3CF7AA6D0A49}" dt="2022-10-06T04:21:52.952" v="10"/>
          <ac:inkMkLst>
            <pc:docMk/>
            <pc:sldMk cId="339538107" sldId="257"/>
            <ac:inkMk id="6" creationId="{3232552C-29A6-8384-D977-AEECE2AA5BEF}"/>
          </ac:inkMkLst>
        </pc:inkChg>
        <pc:inkChg chg="add mod">
          <ac:chgData name="tanaka-hatsumi-nb@ynu.jp" userId="ac84bdf2-3bd8-42c4-96a9-9c284db4b64c" providerId="ADAL" clId="{E0A2C6F7-2DBE-44CA-823F-3CF7AA6D0A49}" dt="2022-10-06T04:21:52.952" v="10"/>
          <ac:inkMkLst>
            <pc:docMk/>
            <pc:sldMk cId="339538107" sldId="257"/>
            <ac:inkMk id="7" creationId="{87EF1E5B-FA7D-7BD2-6F57-DF630A674461}"/>
          </ac:inkMkLst>
        </pc:inkChg>
      </pc:sldChg>
    </pc:docChg>
  </pc:docChgLst>
  <pc:docChgLst>
    <pc:chgData name="tanaka-hatsumi-nb@ynu.jp" userId="ac84bdf2-3bd8-42c4-96a9-9c284db4b64c" providerId="ADAL" clId="{2889DE3B-D4A2-46AF-BE83-AD53007BFC0E}"/>
    <pc:docChg chg="custSel addSld modSld">
      <pc:chgData name="tanaka-hatsumi-nb@ynu.jp" userId="ac84bdf2-3bd8-42c4-96a9-9c284db4b64c" providerId="ADAL" clId="{2889DE3B-D4A2-46AF-BE83-AD53007BFC0E}" dt="2022-06-22T23:22:10.879" v="225"/>
      <pc:docMkLst>
        <pc:docMk/>
      </pc:docMkLst>
      <pc:sldChg chg="addSp delSp modSp mod setBg modClrScheme chgLayout">
        <pc:chgData name="tanaka-hatsumi-nb@ynu.jp" userId="ac84bdf2-3bd8-42c4-96a9-9c284db4b64c" providerId="ADAL" clId="{2889DE3B-D4A2-46AF-BE83-AD53007BFC0E}" dt="2022-06-18T07:59:48.190" v="189"/>
        <pc:sldMkLst>
          <pc:docMk/>
          <pc:sldMk cId="620753695" sldId="256"/>
        </pc:sldMkLst>
        <pc:spChg chg="del">
          <ac:chgData name="tanaka-hatsumi-nb@ynu.jp" userId="ac84bdf2-3bd8-42c4-96a9-9c284db4b64c" providerId="ADAL" clId="{2889DE3B-D4A2-46AF-BE83-AD53007BFC0E}" dt="2022-06-18T07:26:48.344" v="0" actId="700"/>
          <ac:spMkLst>
            <pc:docMk/>
            <pc:sldMk cId="620753695" sldId="256"/>
            <ac:spMk id="2" creationId="{86DD674E-6365-C9EC-E9B8-DEAA66A22044}"/>
          </ac:spMkLst>
        </pc:spChg>
        <pc:spChg chg="del">
          <ac:chgData name="tanaka-hatsumi-nb@ynu.jp" userId="ac84bdf2-3bd8-42c4-96a9-9c284db4b64c" providerId="ADAL" clId="{2889DE3B-D4A2-46AF-BE83-AD53007BFC0E}" dt="2022-06-18T07:26:48.344" v="0" actId="700"/>
          <ac:spMkLst>
            <pc:docMk/>
            <pc:sldMk cId="620753695" sldId="256"/>
            <ac:spMk id="3" creationId="{D6BB7421-3E80-75AD-1996-423115D39D7F}"/>
          </ac:spMkLst>
        </pc:spChg>
        <pc:spChg chg="add del">
          <ac:chgData name="tanaka-hatsumi-nb@ynu.jp" userId="ac84bdf2-3bd8-42c4-96a9-9c284db4b64c" providerId="ADAL" clId="{2889DE3B-D4A2-46AF-BE83-AD53007BFC0E}" dt="2022-06-18T07:27:49.966" v="2" actId="478"/>
          <ac:spMkLst>
            <pc:docMk/>
            <pc:sldMk cId="620753695" sldId="256"/>
            <ac:spMk id="5" creationId="{FAAD6A38-A86B-008E-5DE7-9FF24B98E7BC}"/>
          </ac:spMkLst>
        </pc:spChg>
        <pc:spChg chg="add del">
          <ac:chgData name="tanaka-hatsumi-nb@ynu.jp" userId="ac84bdf2-3bd8-42c4-96a9-9c284db4b64c" providerId="ADAL" clId="{2889DE3B-D4A2-46AF-BE83-AD53007BFC0E}" dt="2022-06-18T07:28:03.324" v="4" actId="478"/>
          <ac:spMkLst>
            <pc:docMk/>
            <pc:sldMk cId="620753695" sldId="256"/>
            <ac:spMk id="7" creationId="{AC8A7342-FBF6-966C-5F64-C3C6D7D57650}"/>
          </ac:spMkLst>
        </pc:spChg>
        <pc:spChg chg="add del">
          <ac:chgData name="tanaka-hatsumi-nb@ynu.jp" userId="ac84bdf2-3bd8-42c4-96a9-9c284db4b64c" providerId="ADAL" clId="{2889DE3B-D4A2-46AF-BE83-AD53007BFC0E}" dt="2022-06-18T07:28:18.985" v="6" actId="478"/>
          <ac:spMkLst>
            <pc:docMk/>
            <pc:sldMk cId="620753695" sldId="256"/>
            <ac:spMk id="9" creationId="{B94C737E-5EF1-189B-8919-E5072CF6E62C}"/>
          </ac:spMkLst>
        </pc:spChg>
        <pc:grpChg chg="del mod">
          <ac:chgData name="tanaka-hatsumi-nb@ynu.jp" userId="ac84bdf2-3bd8-42c4-96a9-9c284db4b64c" providerId="ADAL" clId="{2889DE3B-D4A2-46AF-BE83-AD53007BFC0E}" dt="2022-06-18T07:59:48.190" v="188"/>
          <ac:grpSpMkLst>
            <pc:docMk/>
            <pc:sldMk cId="620753695" sldId="256"/>
            <ac:grpSpMk id="5" creationId="{E5869AA0-11C6-4808-A558-BDD3A05B708E}"/>
          </ac:grpSpMkLst>
        </pc:grpChg>
        <pc:grpChg chg="add del mod">
          <ac:chgData name="tanaka-hatsumi-nb@ynu.jp" userId="ac84bdf2-3bd8-42c4-96a9-9c284db4b64c" providerId="ADAL" clId="{2889DE3B-D4A2-46AF-BE83-AD53007BFC0E}" dt="2022-06-18T07:31:17.848" v="13" actId="165"/>
          <ac:grpSpMkLst>
            <pc:docMk/>
            <pc:sldMk cId="620753695" sldId="256"/>
            <ac:grpSpMk id="12" creationId="{E61F034F-0A9E-24BD-23CD-F9D9022EA3C6}"/>
          </ac:grpSpMkLst>
        </pc:grpChg>
        <pc:grpChg chg="del mod topLvl">
          <ac:chgData name="tanaka-hatsumi-nb@ynu.jp" userId="ac84bdf2-3bd8-42c4-96a9-9c284db4b64c" providerId="ADAL" clId="{2889DE3B-D4A2-46AF-BE83-AD53007BFC0E}" dt="2022-06-18T07:31:23.704" v="15" actId="165"/>
          <ac:grpSpMkLst>
            <pc:docMk/>
            <pc:sldMk cId="620753695" sldId="256"/>
            <ac:grpSpMk id="13" creationId="{D506074F-138E-D205-398C-F2ABE11C2F81}"/>
          </ac:grpSpMkLst>
        </pc:grpChg>
        <pc:picChg chg="add mod">
          <ac:chgData name="tanaka-hatsumi-nb@ynu.jp" userId="ac84bdf2-3bd8-42c4-96a9-9c284db4b64c" providerId="ADAL" clId="{2889DE3B-D4A2-46AF-BE83-AD53007BFC0E}" dt="2022-06-18T07:32:52.880" v="57" actId="1076"/>
          <ac:picMkLst>
            <pc:docMk/>
            <pc:sldMk cId="620753695" sldId="256"/>
            <ac:picMk id="11" creationId="{B58E907E-A039-A1F6-6B81-A432570DF21D}"/>
          </ac:picMkLst>
        </pc:picChg>
        <pc:picChg chg="mod topLvl">
          <ac:chgData name="tanaka-hatsumi-nb@ynu.jp" userId="ac84bdf2-3bd8-42c4-96a9-9c284db4b64c" providerId="ADAL" clId="{2889DE3B-D4A2-46AF-BE83-AD53007BFC0E}" dt="2022-06-18T07:33:11.122" v="68" actId="1076"/>
          <ac:picMkLst>
            <pc:docMk/>
            <pc:sldMk cId="620753695" sldId="256"/>
            <ac:picMk id="14" creationId="{58254316-2508-EAC7-9BCD-0F29A0EE524E}"/>
          </ac:picMkLst>
        </pc:picChg>
        <pc:picChg chg="mod topLvl">
          <ac:chgData name="tanaka-hatsumi-nb@ynu.jp" userId="ac84bdf2-3bd8-42c4-96a9-9c284db4b64c" providerId="ADAL" clId="{2889DE3B-D4A2-46AF-BE83-AD53007BFC0E}" dt="2022-06-18T07:33:54.476" v="77" actId="1076"/>
          <ac:picMkLst>
            <pc:docMk/>
            <pc:sldMk cId="620753695" sldId="256"/>
            <ac:picMk id="15" creationId="{0DC63B95-971E-704B-AC62-EC4644B093EA}"/>
          </ac:picMkLst>
        </pc:picChg>
        <pc:picChg chg="mod topLvl">
          <ac:chgData name="tanaka-hatsumi-nb@ynu.jp" userId="ac84bdf2-3bd8-42c4-96a9-9c284db4b64c" providerId="ADAL" clId="{2889DE3B-D4A2-46AF-BE83-AD53007BFC0E}" dt="2022-06-18T07:34:10.183" v="87" actId="1076"/>
          <ac:picMkLst>
            <pc:docMk/>
            <pc:sldMk cId="620753695" sldId="256"/>
            <ac:picMk id="16" creationId="{4A790623-0F8E-AC74-33BF-B3C22551B568}"/>
          </ac:picMkLst>
        </pc:picChg>
        <pc:picChg chg="mod topLvl">
          <ac:chgData name="tanaka-hatsumi-nb@ynu.jp" userId="ac84bdf2-3bd8-42c4-96a9-9c284db4b64c" providerId="ADAL" clId="{2889DE3B-D4A2-46AF-BE83-AD53007BFC0E}" dt="2022-06-18T07:35:21.227" v="100" actId="1076"/>
          <ac:picMkLst>
            <pc:docMk/>
            <pc:sldMk cId="620753695" sldId="256"/>
            <ac:picMk id="17" creationId="{3E817C50-C975-C92C-0907-73D96E456916}"/>
          </ac:picMkLst>
        </pc:picChg>
        <pc:picChg chg="mod topLvl">
          <ac:chgData name="tanaka-hatsumi-nb@ynu.jp" userId="ac84bdf2-3bd8-42c4-96a9-9c284db4b64c" providerId="ADAL" clId="{2889DE3B-D4A2-46AF-BE83-AD53007BFC0E}" dt="2022-06-18T07:34:21.464" v="95" actId="1076"/>
          <ac:picMkLst>
            <pc:docMk/>
            <pc:sldMk cId="620753695" sldId="256"/>
            <ac:picMk id="18" creationId="{3CBC92EE-4BD3-94B2-57E1-F5EE8925633B}"/>
          </ac:picMkLst>
        </pc:picChg>
        <pc:picChg chg="mod topLvl">
          <ac:chgData name="tanaka-hatsumi-nb@ynu.jp" userId="ac84bdf2-3bd8-42c4-96a9-9c284db4b64c" providerId="ADAL" clId="{2889DE3B-D4A2-46AF-BE83-AD53007BFC0E}" dt="2022-06-18T07:35:25.396" v="102" actId="1076"/>
          <ac:picMkLst>
            <pc:docMk/>
            <pc:sldMk cId="620753695" sldId="256"/>
            <ac:picMk id="19" creationId="{DCF07D3A-0E1C-F082-0EB7-EA61CC9B895D}"/>
          </ac:picMkLst>
        </pc:picChg>
        <pc:picChg chg="mod topLvl">
          <ac:chgData name="tanaka-hatsumi-nb@ynu.jp" userId="ac84bdf2-3bd8-42c4-96a9-9c284db4b64c" providerId="ADAL" clId="{2889DE3B-D4A2-46AF-BE83-AD53007BFC0E}" dt="2022-06-18T07:34:11.648" v="88" actId="1076"/>
          <ac:picMkLst>
            <pc:docMk/>
            <pc:sldMk cId="620753695" sldId="256"/>
            <ac:picMk id="20" creationId="{D9CD01F1-2B38-E1A7-F51B-2DC3527C7A89}"/>
          </ac:picMkLst>
        </pc:picChg>
        <pc:picChg chg="mod topLvl">
          <ac:chgData name="tanaka-hatsumi-nb@ynu.jp" userId="ac84bdf2-3bd8-42c4-96a9-9c284db4b64c" providerId="ADAL" clId="{2889DE3B-D4A2-46AF-BE83-AD53007BFC0E}" dt="2022-06-18T07:34:14.047" v="89" actId="1076"/>
          <ac:picMkLst>
            <pc:docMk/>
            <pc:sldMk cId="620753695" sldId="256"/>
            <ac:picMk id="21" creationId="{181662D3-9227-6557-8835-D1A6D0459814}"/>
          </ac:picMkLst>
        </pc:picChg>
        <pc:picChg chg="mod topLvl">
          <ac:chgData name="tanaka-hatsumi-nb@ynu.jp" userId="ac84bdf2-3bd8-42c4-96a9-9c284db4b64c" providerId="ADAL" clId="{2889DE3B-D4A2-46AF-BE83-AD53007BFC0E}" dt="2022-06-18T07:34:20.066" v="94" actId="1076"/>
          <ac:picMkLst>
            <pc:docMk/>
            <pc:sldMk cId="620753695" sldId="256"/>
            <ac:picMk id="22" creationId="{A20D9B3B-EBDB-BE01-AAD3-05DACC362009}"/>
          </ac:picMkLst>
        </pc:picChg>
        <pc:picChg chg="mod topLvl">
          <ac:chgData name="tanaka-hatsumi-nb@ynu.jp" userId="ac84bdf2-3bd8-42c4-96a9-9c284db4b64c" providerId="ADAL" clId="{2889DE3B-D4A2-46AF-BE83-AD53007BFC0E}" dt="2022-06-18T07:35:06.583" v="97" actId="1076"/>
          <ac:picMkLst>
            <pc:docMk/>
            <pc:sldMk cId="620753695" sldId="256"/>
            <ac:picMk id="23" creationId="{962DD869-101C-C45B-BD66-046B9F13E88A}"/>
          </ac:picMkLst>
        </pc:picChg>
        <pc:picChg chg="mod topLvl">
          <ac:chgData name="tanaka-hatsumi-nb@ynu.jp" userId="ac84bdf2-3bd8-42c4-96a9-9c284db4b64c" providerId="ADAL" clId="{2889DE3B-D4A2-46AF-BE83-AD53007BFC0E}" dt="2022-06-18T07:33:10.105" v="67" actId="1076"/>
          <ac:picMkLst>
            <pc:docMk/>
            <pc:sldMk cId="620753695" sldId="256"/>
            <ac:picMk id="24" creationId="{7C5B6AC6-7244-D5F3-9CD1-230350D3B277}"/>
          </ac:picMkLst>
        </pc:picChg>
        <pc:picChg chg="mod topLvl">
          <ac:chgData name="tanaka-hatsumi-nb@ynu.jp" userId="ac84bdf2-3bd8-42c4-96a9-9c284db4b64c" providerId="ADAL" clId="{2889DE3B-D4A2-46AF-BE83-AD53007BFC0E}" dt="2022-06-18T07:35:08.996" v="98" actId="1076"/>
          <ac:picMkLst>
            <pc:docMk/>
            <pc:sldMk cId="620753695" sldId="256"/>
            <ac:picMk id="25" creationId="{649DCC23-DB4B-9EAC-83B4-46E707F695DF}"/>
          </ac:picMkLst>
        </pc:picChg>
        <pc:picChg chg="mod topLvl">
          <ac:chgData name="tanaka-hatsumi-nb@ynu.jp" userId="ac84bdf2-3bd8-42c4-96a9-9c284db4b64c" providerId="ADAL" clId="{2889DE3B-D4A2-46AF-BE83-AD53007BFC0E}" dt="2022-06-18T07:33:12.444" v="69" actId="1076"/>
          <ac:picMkLst>
            <pc:docMk/>
            <pc:sldMk cId="620753695" sldId="256"/>
            <ac:picMk id="26" creationId="{50DE79C3-8F13-092B-317F-DF7BE518691D}"/>
          </ac:picMkLst>
        </pc:picChg>
        <pc:picChg chg="mod topLvl">
          <ac:chgData name="tanaka-hatsumi-nb@ynu.jp" userId="ac84bdf2-3bd8-42c4-96a9-9c284db4b64c" providerId="ADAL" clId="{2889DE3B-D4A2-46AF-BE83-AD53007BFC0E}" dt="2022-06-18T07:34:09.110" v="86" actId="1076"/>
          <ac:picMkLst>
            <pc:docMk/>
            <pc:sldMk cId="620753695" sldId="256"/>
            <ac:picMk id="27" creationId="{6AB52D46-8FFC-BA1B-5599-20E97E625770}"/>
          </ac:picMkLst>
        </pc:picChg>
        <pc:picChg chg="mod topLvl">
          <ac:chgData name="tanaka-hatsumi-nb@ynu.jp" userId="ac84bdf2-3bd8-42c4-96a9-9c284db4b64c" providerId="ADAL" clId="{2889DE3B-D4A2-46AF-BE83-AD53007BFC0E}" dt="2022-06-18T07:35:22.683" v="101" actId="1076"/>
          <ac:picMkLst>
            <pc:docMk/>
            <pc:sldMk cId="620753695" sldId="256"/>
            <ac:picMk id="28" creationId="{F7912EE5-21D7-233C-97F9-04A373576B6B}"/>
          </ac:picMkLst>
        </pc:picChg>
        <pc:picChg chg="add del mod">
          <ac:chgData name="tanaka-hatsumi-nb@ynu.jp" userId="ac84bdf2-3bd8-42c4-96a9-9c284db4b64c" providerId="ADAL" clId="{2889DE3B-D4A2-46AF-BE83-AD53007BFC0E}" dt="2022-06-18T07:33:46.149" v="74" actId="478"/>
          <ac:picMkLst>
            <pc:docMk/>
            <pc:sldMk cId="620753695" sldId="256"/>
            <ac:picMk id="29" creationId="{549800F4-4879-1ADE-2816-D332A20D0F05}"/>
          </ac:picMkLst>
        </pc:picChg>
        <pc:inkChg chg="add del mod">
          <ac:chgData name="tanaka-hatsumi-nb@ynu.jp" userId="ac84bdf2-3bd8-42c4-96a9-9c284db4b64c" providerId="ADAL" clId="{2889DE3B-D4A2-46AF-BE83-AD53007BFC0E}" dt="2022-06-18T07:59:48.190" v="189"/>
          <ac:inkMkLst>
            <pc:docMk/>
            <pc:sldMk cId="620753695" sldId="256"/>
            <ac:inkMk id="2" creationId="{576F99CE-AF7B-5330-5E4E-7802F705C067}"/>
          </ac:inkMkLst>
        </pc:inkChg>
        <pc:inkChg chg="add del mod">
          <ac:chgData name="tanaka-hatsumi-nb@ynu.jp" userId="ac84bdf2-3bd8-42c4-96a9-9c284db4b64c" providerId="ADAL" clId="{2889DE3B-D4A2-46AF-BE83-AD53007BFC0E}" dt="2022-06-18T07:59:48.190" v="187"/>
          <ac:inkMkLst>
            <pc:docMk/>
            <pc:sldMk cId="620753695" sldId="256"/>
            <ac:inkMk id="3" creationId="{D8A46D65-1DD3-D33D-1917-8667CAB041D7}"/>
          </ac:inkMkLst>
        </pc:inkChg>
        <pc:inkChg chg="add del mod">
          <ac:chgData name="tanaka-hatsumi-nb@ynu.jp" userId="ac84bdf2-3bd8-42c4-96a9-9c284db4b64c" providerId="ADAL" clId="{2889DE3B-D4A2-46AF-BE83-AD53007BFC0E}" dt="2022-06-18T07:59:48.190" v="188"/>
          <ac:inkMkLst>
            <pc:docMk/>
            <pc:sldMk cId="620753695" sldId="256"/>
            <ac:inkMk id="4" creationId="{128D3E18-0234-96E3-8739-0898FEEC061C}"/>
          </ac:inkMkLst>
        </pc:inkChg>
      </pc:sldChg>
      <pc:sldChg chg="addSp modSp new mod setBg">
        <pc:chgData name="tanaka-hatsumi-nb@ynu.jp" userId="ac84bdf2-3bd8-42c4-96a9-9c284db4b64c" providerId="ADAL" clId="{2889DE3B-D4A2-46AF-BE83-AD53007BFC0E}" dt="2022-06-22T23:22:10.879" v="225"/>
        <pc:sldMkLst>
          <pc:docMk/>
          <pc:sldMk cId="339538107" sldId="257"/>
        </pc:sldMkLst>
        <pc:spChg chg="add mod">
          <ac:chgData name="tanaka-hatsumi-nb@ynu.jp" userId="ac84bdf2-3bd8-42c4-96a9-9c284db4b64c" providerId="ADAL" clId="{2889DE3B-D4A2-46AF-BE83-AD53007BFC0E}" dt="2022-06-22T23:22:10.879" v="225"/>
          <ac:spMkLst>
            <pc:docMk/>
            <pc:sldMk cId="339538107" sldId="257"/>
            <ac:spMk id="2" creationId="{85E336F9-D0DB-3B57-D422-CB895E88C013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0:59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3119 2064 24575,'5'-3'0,"0"-1"0,-1 0 0,0 0 0,1-1 0,-2 1 0,1-1 0,0 0 0,-1 0 0,0 0 0,0 0 0,-1 0 0,1-1 0,-1 0 0,0 1 0,-1-1 0,2-11 0,-2 4 0,-1 0 0,-1-1 0,0 1 0,-1 0 0,-1 0 0,-7-23 0,-12-28 0,-4 2 0,-2 0 0,-3 2 0,-73-106 0,10 28 0,-6 4 0,-6 5 0,-6 4 0,-5 6 0,-5 4 0,-4 6 0,-6 6 0,-151-91 0,205 148 0,-1 4 0,-2 3 0,-2 3 0,-131-37 0,174 62 0,0 2 0,-1 2 0,-1 1 0,1 2 0,-1 2 0,1 2 0,-1 2 0,1 1 0,0 3 0,0 1 0,-76 23 0,83-16 0,1 1 0,1 2 0,0 1 0,1 1 0,1 2 0,1 1 0,1 1 0,1 2 0,1 0 0,2 2 0,0 1 0,2 0 0,1 2 0,-29 54 0,17-18 0,3 1 0,3 1 0,4 1 0,2 1 0,3 2 0,-13 107 0,16-28-95,7 0-1,5 0 1,35 287-1,-4-251-31,8-1 0,105 312-1,-89-359 128,122 235 0,-127-291 0,3-2 0,4-3 0,67 76 0,-83-112 0,1-2 0,2-1 0,2-3 0,1-1 0,2-2 0,1-2 0,72 34 0,-87-50 0,1-2 0,1-1 0,0-1 0,1-2 0,0-2 0,0-1 0,1-2 0,0-1 0,-1-2 0,1-1 0,0-2 0,51-9 0,-40 0-3,1-3-1,-2-1 1,0-3-1,-1-1 1,-1-2-1,0-3 0,-2-1 1,50-39-1,-14 1 44,-2-3 0,-3-3 0,68-85 0,-30 16 66,-6-5 0,-6-5 0,-7-3 0,-7-5 0,79-197 0,-164 352-106,28-67 0,26-92 0,-48 136 0,-1 0 0,-1 0 0,-2-1 0,0 1 0,-1-1 0,-2 1 0,-5-43 0,-4 19 0,-2 0 0,-3 0 0,-36-82 0,-84-133 0,127 248 0,-137-242 0,-12 7 0,-220-269 0,312 443-1365,22 31-5461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00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9653 0 24575,'-28'9'0,"1"1"0,-38 21 0,36-17 0,-159 80 0,-113 61 0,-129 76 0,-127 72-307,-111 70-922,588-328 1235,-1410 781-773,-25-40-166,784-445 933,54-63-113,60-68-338,60-69 338,323-97 402,-304 16-1,355-52-452,0-9 1,-208-26-1,227 2-4206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01.4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1742 223 24575,'-12'-6'0,"-17"-6"0,-43-9 0,-60-7 0,-87-8 0,-81-2 0,-69 3 0,29 7 0,72 9-8191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01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1324 1 24575,'0'5'0,"-6"14"0,-18 30 0,-43 77 0,-50 80 0,-68 102 0,-47 65 0,-35 55 0,27-46 0,55-87-8191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4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0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2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2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2AEC5B-579C-1EC5-99C2-A554B01E7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25061D-E9B4-21BD-D381-EF3A07A77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268A44-DF54-3B36-8FD7-2736B63A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B89DAE-527D-AB2C-D05A-2691C19E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B20A99-10C1-FC1B-5372-562E7075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39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75B06-4D2B-AA63-5DDE-7FFA164B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FCAA8B-5684-BCA0-5BD6-810E199A2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9B4C25-E786-FE20-F14D-C031E5B1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2A8A9E-736D-7169-5ADD-16C3FD59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5DB8D2-0D95-1045-828B-E1A17957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65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AB34E1-905C-7453-D7EB-BD315E392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EEDAC2-2F11-DBEB-D2B0-C0F8F2E8F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3374C6-2D09-EB00-B5EC-22987339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938D59-7952-8A81-AD2F-2461ABF0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F8289E-60D6-CA83-B60D-AED5F96B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3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DA20F-190B-73B6-0376-2652DA38A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7AAB13-12F8-3489-1496-B73FAF8B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BADAB-78D8-4AB0-81B0-EC8A93B9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D1A110-0719-FEA7-FD43-6752FBDC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EC51D-D3DD-E843-6EE2-FBE08D86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86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682C6E-9F21-2EA4-30F7-CB2FA923F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9BD34A-6C8C-85AE-0FB5-AF8438C3E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C6E6D-BBAC-F061-BC45-B44013A7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10140-EA88-11AF-D1FD-FC968F14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820E80-499F-E771-CD88-99A15C05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73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91EA38-52AB-43A0-1DA5-81B25336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DA575C-CDD4-2705-B5CD-77C5960AC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062578-CD63-6E9C-8382-E47973DA2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083B9E-FCA0-D1C6-7FFA-5CC999C95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0A367E-9952-2F6B-5D08-A64BAE0ED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C3CD8A-9EA5-F2CB-99CE-BD97968FF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94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92520-080A-B132-9CED-9C71E91FF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CE42BD-EA5B-8EA6-3629-14C36D763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7379A7-7362-9B33-989C-F7E90A2D9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8C23810-9727-F191-D01B-21C44EDD3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15C42C-10DD-4B4E-5A67-06F6D4109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63A6B8-E5E6-500B-047A-392E591B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FBFCAF-183B-0B05-3AA8-FDBAC153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75C057-58E6-7415-5055-2E0F3803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86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554824-70A3-7231-BEAF-BB235D423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49D665-E27F-F829-187F-6751F3AD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4B7CE2-6DB5-4FC9-45F8-F2176868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449486-9FCB-27F6-888F-46BDD7E9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13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53E836-B722-B8EA-068D-616F6D41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CD3C480-8940-5417-7601-50057B0E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30AA5-19C8-A610-E3B4-839CBB8B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27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090798-2B95-CC7E-D204-B225506CA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FD03F1-EE02-D662-A592-CC93A6130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872747-9E67-5A4A-B3A4-D852ACCF1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8840B3-5454-A19F-3CFF-A0EDC2C6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453E65-4536-A483-FB37-588D3D71E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34DABA-C8EA-8FE1-0A41-D71F5482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0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B5FB9-0201-8F6A-CF82-44885FD96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C3D820-31F5-1572-AF55-57B5097EE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F0086C-B966-C8B3-3136-52857139C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D9244-2692-9BEC-3C6A-CAB12704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C65D82-DDD7-6FE6-C230-B8E2204E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9D22F2-BF38-0FD1-5A57-5D4E0CDB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67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50DD478-F955-B049-02DD-639947D7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3951CB-A2B5-3418-CC91-F6E790825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A579C2-0555-1C8B-37CE-1226C6718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3AAF3-2867-B44A-10DC-157074127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F9859E-3D83-C24B-5B1F-56A4C4BB4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73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customXml" Target="../ink/ink1.xml"/><Relationship Id="rId3" Type="http://schemas.openxmlformats.org/officeDocument/2006/relationships/image" Target="../media/image2.jpeg"/><Relationship Id="rId21" Type="http://schemas.openxmlformats.org/officeDocument/2006/relationships/image" Target="../media/image18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5" Type="http://schemas.openxmlformats.org/officeDocument/2006/relationships/image" Target="../media/image20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customXml" Target="../ink/ink4.xml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19.png"/><Relationship Id="rId10" Type="http://schemas.openxmlformats.org/officeDocument/2006/relationships/image" Target="../media/image9.jpe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hyperlink" Target="http://ynu-satsumoto-labo.ynu.ac.jp/kimono-pattern-quiz/answer-pattern-quiz/index.html" TargetMode="External"/><Relationship Id="rId7" Type="http://schemas.openxmlformats.org/officeDocument/2006/relationships/customXml" Target="../ink/ink7.xml"/><Relationship Id="rId2" Type="http://schemas.openxmlformats.org/officeDocument/2006/relationships/hyperlink" Target="http://kimono-bunka.ynu.ac.jp/KimonoWork-addenglish/index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21.png"/><Relationship Id="rId4" Type="http://schemas.openxmlformats.org/officeDocument/2006/relationships/customXml" Target="../ink/ink5.xml"/><Relationship Id="rId9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屋内, 衣料, テーブル, 座る が含まれている画像&#10;&#10;自動的に生成された説明">
            <a:extLst>
              <a:ext uri="{FF2B5EF4-FFF2-40B4-BE49-F238E27FC236}">
                <a16:creationId xmlns:a16="http://schemas.microsoft.com/office/drawing/2014/main" id="{B58E907E-A039-A1F6-6B81-A432570DF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77" y="128382"/>
            <a:ext cx="6262963" cy="639996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20D9B3B-EBDB-BE01-AAD3-05DACC3620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44" b="32927"/>
          <a:stretch/>
        </p:blipFill>
        <p:spPr>
          <a:xfrm>
            <a:off x="835410" y="150933"/>
            <a:ext cx="1889111" cy="86437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62DD869-101C-C45B-BD66-046B9F13E8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72" y="1093850"/>
            <a:ext cx="1841124" cy="88624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C5B6AC6-7244-D5F3-9CD1-230350D3B2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46"/>
          <a:stretch/>
        </p:blipFill>
        <p:spPr>
          <a:xfrm>
            <a:off x="9481013" y="92966"/>
            <a:ext cx="1782680" cy="86437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49DCC23-DB4B-9EAC-83B4-46E707F695D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743" y="2058628"/>
            <a:ext cx="1319167" cy="69957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0DE79C3-8F13-092B-317F-DF7BE518691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47" y="1994030"/>
            <a:ext cx="1181128" cy="1153531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AB52D46-8FFC-BA1B-5599-20E97E62577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81" b="10474"/>
          <a:stretch/>
        </p:blipFill>
        <p:spPr>
          <a:xfrm>
            <a:off x="10372353" y="3183758"/>
            <a:ext cx="1582504" cy="89380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F7912EE5-21D7-233C-97F9-04A373576B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66" y="4054066"/>
            <a:ext cx="827746" cy="82774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8254316-2508-EAC7-9BCD-0F29A0EE524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45045" y="1148004"/>
            <a:ext cx="1237296" cy="98983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DC63B95-971E-704B-AC62-EC4644B093E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36" y="2704994"/>
            <a:ext cx="1400430" cy="93502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A790623-0F8E-AC74-33BF-B3C22551B56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966" y="3834665"/>
            <a:ext cx="1191771" cy="115353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E817C50-C975-C92C-0907-73D96E4569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0" y="4913924"/>
            <a:ext cx="1798756" cy="82774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CBC92EE-4BD3-94B2-57E1-F5EE8925633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643" y="3640015"/>
            <a:ext cx="1321869" cy="81310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CF07D3A-0E1C-F082-0EB7-EA61CC9B895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37" y="5795732"/>
            <a:ext cx="957318" cy="93502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9CD01F1-2B38-E1A7-F51B-2DC3527C7A8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161" y="4527815"/>
            <a:ext cx="1192696" cy="1192696"/>
          </a:xfrm>
          <a:prstGeom prst="rect">
            <a:avLst/>
          </a:prstGeom>
        </p:spPr>
      </p:pic>
      <p:pic>
        <p:nvPicPr>
          <p:cNvPr id="21" name="Picture 2" descr="http://kimono-bunka.ynu.ac.jp/kimono-pattern-work/img/46.jpg">
            <a:extLst>
              <a:ext uri="{FF2B5EF4-FFF2-40B4-BE49-F238E27FC236}">
                <a16:creationId xmlns:a16="http://schemas.microsoft.com/office/drawing/2014/main" id="{181662D3-9227-6557-8835-D1A6D0459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573" y="5623812"/>
            <a:ext cx="1443850" cy="8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75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屋内, 衣料, テーブル, 座る が含まれている画像&#10;&#10;自動的に生成された説明">
            <a:extLst>
              <a:ext uri="{FF2B5EF4-FFF2-40B4-BE49-F238E27FC236}">
                <a16:creationId xmlns:a16="http://schemas.microsoft.com/office/drawing/2014/main" id="{B58E907E-A039-A1F6-6B81-A432570DF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77" y="128382"/>
            <a:ext cx="6262963" cy="639996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20D9B3B-EBDB-BE01-AAD3-05DACC3620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44" b="32927"/>
          <a:stretch/>
        </p:blipFill>
        <p:spPr>
          <a:xfrm>
            <a:off x="835410" y="150933"/>
            <a:ext cx="1889111" cy="86437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62DD869-101C-C45B-BD66-046B9F13E8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72" y="1093850"/>
            <a:ext cx="1841124" cy="88624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C5B6AC6-7244-D5F3-9CD1-230350D3B2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46"/>
          <a:stretch/>
        </p:blipFill>
        <p:spPr>
          <a:xfrm>
            <a:off x="9481013" y="92966"/>
            <a:ext cx="1782680" cy="86437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49DCC23-DB4B-9EAC-83B4-46E707F695D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743" y="2058628"/>
            <a:ext cx="1319167" cy="69957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0DE79C3-8F13-092B-317F-DF7BE518691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47" y="1994030"/>
            <a:ext cx="1181128" cy="1153531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AB52D46-8FFC-BA1B-5599-20E97E62577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81" b="10474"/>
          <a:stretch/>
        </p:blipFill>
        <p:spPr>
          <a:xfrm>
            <a:off x="10372353" y="3183758"/>
            <a:ext cx="1582504" cy="89380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F7912EE5-21D7-233C-97F9-04A373576B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66" y="4054066"/>
            <a:ext cx="827746" cy="82774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8254316-2508-EAC7-9BCD-0F29A0EE524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45045" y="1148004"/>
            <a:ext cx="1237296" cy="98983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DC63B95-971E-704B-AC62-EC4644B093E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36" y="2704994"/>
            <a:ext cx="1400430" cy="93502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A790623-0F8E-AC74-33BF-B3C22551B56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966" y="3834665"/>
            <a:ext cx="1191771" cy="115353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E817C50-C975-C92C-0907-73D96E4569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0" y="4913924"/>
            <a:ext cx="1798756" cy="82774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CBC92EE-4BD3-94B2-57E1-F5EE8925633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643" y="3640015"/>
            <a:ext cx="1321869" cy="81310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CF07D3A-0E1C-F082-0EB7-EA61CC9B895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37" y="5795732"/>
            <a:ext cx="957318" cy="93502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9CD01F1-2B38-E1A7-F51B-2DC3527C7A8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161" y="4527815"/>
            <a:ext cx="1192696" cy="1192696"/>
          </a:xfrm>
          <a:prstGeom prst="rect">
            <a:avLst/>
          </a:prstGeom>
        </p:spPr>
      </p:pic>
      <p:pic>
        <p:nvPicPr>
          <p:cNvPr id="21" name="Picture 2" descr="http://kimono-bunka.ynu.ac.jp/kimono-pattern-work/img/46.jpg">
            <a:extLst>
              <a:ext uri="{FF2B5EF4-FFF2-40B4-BE49-F238E27FC236}">
                <a16:creationId xmlns:a16="http://schemas.microsoft.com/office/drawing/2014/main" id="{181662D3-9227-6557-8835-D1A6D0459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573" y="5623812"/>
            <a:ext cx="1443850" cy="8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0078C03-07E9-4F6A-0146-CF29EA5F2D06}"/>
              </a:ext>
            </a:extLst>
          </p:cNvPr>
          <p:cNvGrpSpPr/>
          <p:nvPr/>
        </p:nvGrpSpPr>
        <p:grpSpPr>
          <a:xfrm>
            <a:off x="1504831" y="2417603"/>
            <a:ext cx="4272840" cy="2246760"/>
            <a:chOff x="1504831" y="2417603"/>
            <a:chExt cx="4272840" cy="224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" name="インク 1">
                  <a:extLst>
                    <a:ext uri="{FF2B5EF4-FFF2-40B4-BE49-F238E27FC236}">
                      <a16:creationId xmlns:a16="http://schemas.microsoft.com/office/drawing/2014/main" id="{F40A1B69-9B00-B6C5-323F-9C441B1DE96D}"/>
                    </a:ext>
                  </a:extLst>
                </p14:cNvPr>
                <p14:cNvContentPartPr/>
                <p14:nvPr/>
              </p14:nvContentPartPr>
              <p14:xfrm>
                <a:off x="1504831" y="3185123"/>
                <a:ext cx="1164960" cy="1479240"/>
              </p14:xfrm>
            </p:contentPart>
          </mc:Choice>
          <mc:Fallback xmlns="">
            <p:pic>
              <p:nvPicPr>
                <p:cNvPr id="2" name="インク 1">
                  <a:extLst>
                    <a:ext uri="{FF2B5EF4-FFF2-40B4-BE49-F238E27FC236}">
                      <a16:creationId xmlns:a16="http://schemas.microsoft.com/office/drawing/2014/main" id="{F40A1B69-9B00-B6C5-323F-9C441B1DE96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495831" y="3176123"/>
                  <a:ext cx="1182600" cy="149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" name="インク 2">
                  <a:extLst>
                    <a:ext uri="{FF2B5EF4-FFF2-40B4-BE49-F238E27FC236}">
                      <a16:creationId xmlns:a16="http://schemas.microsoft.com/office/drawing/2014/main" id="{60A08AE8-AB41-B0AC-8116-04B68D0D0BEA}"/>
                    </a:ext>
                  </a:extLst>
                </p14:cNvPr>
                <p14:cNvContentPartPr/>
                <p14:nvPr/>
              </p14:nvContentPartPr>
              <p14:xfrm>
                <a:off x="2302231" y="2536763"/>
                <a:ext cx="3475440" cy="1425240"/>
              </p14:xfrm>
            </p:contentPart>
          </mc:Choice>
          <mc:Fallback xmlns="">
            <p:pic>
              <p:nvPicPr>
                <p:cNvPr id="3" name="インク 2">
                  <a:extLst>
                    <a:ext uri="{FF2B5EF4-FFF2-40B4-BE49-F238E27FC236}">
                      <a16:creationId xmlns:a16="http://schemas.microsoft.com/office/drawing/2014/main" id="{60A08AE8-AB41-B0AC-8116-04B68D0D0BE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93231" y="2527763"/>
                  <a:ext cx="3493080" cy="144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" name="インク 3">
                  <a:extLst>
                    <a:ext uri="{FF2B5EF4-FFF2-40B4-BE49-F238E27FC236}">
                      <a16:creationId xmlns:a16="http://schemas.microsoft.com/office/drawing/2014/main" id="{3F4AFCB5-C034-1DD8-CAF1-61767425EFB8}"/>
                    </a:ext>
                  </a:extLst>
                </p14:cNvPr>
                <p14:cNvContentPartPr/>
                <p14:nvPr/>
              </p14:nvContentPartPr>
              <p14:xfrm>
                <a:off x="5131471" y="2549003"/>
                <a:ext cx="627480" cy="80640"/>
              </p14:xfrm>
            </p:contentPart>
          </mc:Choice>
          <mc:Fallback xmlns="">
            <p:pic>
              <p:nvPicPr>
                <p:cNvPr id="4" name="インク 3">
                  <a:extLst>
                    <a:ext uri="{FF2B5EF4-FFF2-40B4-BE49-F238E27FC236}">
                      <a16:creationId xmlns:a16="http://schemas.microsoft.com/office/drawing/2014/main" id="{3F4AFCB5-C034-1DD8-CAF1-61767425EFB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122831" y="2540003"/>
                  <a:ext cx="64512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61EA433F-1E94-F80F-8A20-3E5B60AFDC06}"/>
                    </a:ext>
                  </a:extLst>
                </p14:cNvPr>
                <p14:cNvContentPartPr/>
                <p14:nvPr/>
              </p14:nvContentPartPr>
              <p14:xfrm>
                <a:off x="5244511" y="2417603"/>
                <a:ext cx="476640" cy="789120"/>
              </p14:xfrm>
            </p:contentPart>
          </mc:Choice>
          <mc:Fallback xmlns="">
            <p:pic>
              <p:nvPicPr>
                <p:cNvPr id="5" name="インク 4">
                  <a:extLst>
                    <a:ext uri="{FF2B5EF4-FFF2-40B4-BE49-F238E27FC236}">
                      <a16:creationId xmlns:a16="http://schemas.microsoft.com/office/drawing/2014/main" id="{61EA433F-1E94-F80F-8A20-3E5B60AFDC0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235871" y="2408963"/>
                  <a:ext cx="494280" cy="806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2694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E336F9-D0DB-3B57-D422-CB895E88C013}"/>
              </a:ext>
            </a:extLst>
          </p:cNvPr>
          <p:cNvSpPr txBox="1"/>
          <p:nvPr/>
        </p:nvSpPr>
        <p:spPr>
          <a:xfrm>
            <a:off x="1368837" y="1424974"/>
            <a:ext cx="879312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Learning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教材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 smtClean="0"/>
              <a:t>着物</a:t>
            </a:r>
            <a:r>
              <a:rPr lang="ja-JP" altLang="en-US" sz="3200" b="1" dirty="0"/>
              <a:t>に描かれた模様の名前と意味を知ろう！</a:t>
            </a:r>
            <a:endParaRPr lang="en-US" altLang="ja-JP" sz="3200" b="1" dirty="0"/>
          </a:p>
          <a:p>
            <a:r>
              <a:rPr lang="en-US" altLang="ja-JP" sz="2400" b="1" dirty="0">
                <a:hlinkClick r:id="rId2"/>
              </a:rPr>
              <a:t>http://</a:t>
            </a:r>
            <a:r>
              <a:rPr lang="en-US" altLang="ja-JP" sz="2400" b="1" dirty="0" smtClean="0">
                <a:hlinkClick r:id="rId2"/>
              </a:rPr>
              <a:t>kimono-bunka.ynu.ac.jp/KimonoWork-addenglish/index.html</a:t>
            </a:r>
            <a:endParaRPr lang="en-US" altLang="ja-JP" sz="2400" b="1" dirty="0" smtClean="0"/>
          </a:p>
          <a:p>
            <a:endParaRPr lang="en-US" altLang="ja-JP" sz="2400" b="1" dirty="0"/>
          </a:p>
          <a:p>
            <a:r>
              <a:rPr lang="ja-JP" altLang="en-US" sz="3200" b="1" dirty="0">
                <a:latin typeface="ヒラギノ角ゴ ProN W3"/>
              </a:rPr>
              <a:t>祝い着に描かれた模様の場所と意味（解説編）</a:t>
            </a:r>
            <a:endParaRPr lang="ja-JP" altLang="en-US" sz="3200" dirty="0"/>
          </a:p>
          <a:p>
            <a:r>
              <a:rPr lang="ja-JP" altLang="en-US" sz="2400" b="1" dirty="0">
                <a:solidFill>
                  <a:schemeClr val="bg1"/>
                </a:solidFill>
                <a:hlinkClick r:id="rId3"/>
              </a:rPr>
              <a:t>http://ynu-satsumoto-labo.ynu.ac.jp/kimono-pattern-quiz/answer-pattern-quiz/index.html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endParaRPr lang="en-US" altLang="ja-JP" sz="2400" b="1" dirty="0" smtClean="0"/>
          </a:p>
          <a:p>
            <a:endParaRPr lang="en-US" altLang="ja-JP" sz="2400" b="1" dirty="0"/>
          </a:p>
          <a:p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B267A57-B751-6657-10E0-64186B7E1FD4}"/>
              </a:ext>
            </a:extLst>
          </p:cNvPr>
          <p:cNvGrpSpPr/>
          <p:nvPr/>
        </p:nvGrpSpPr>
        <p:grpSpPr>
          <a:xfrm>
            <a:off x="4929511" y="2543963"/>
            <a:ext cx="360" cy="360"/>
            <a:chOff x="4929511" y="254396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インク 2">
                  <a:extLst>
                    <a:ext uri="{FF2B5EF4-FFF2-40B4-BE49-F238E27FC236}">
                      <a16:creationId xmlns:a16="http://schemas.microsoft.com/office/drawing/2014/main" id="{C71C92DA-6449-A7AE-D549-E81035DC3FCE}"/>
                    </a:ext>
                  </a:extLst>
                </p14:cNvPr>
                <p14:cNvContentPartPr/>
                <p14:nvPr/>
              </p14:nvContentPartPr>
              <p14:xfrm>
                <a:off x="4929511" y="2543963"/>
                <a:ext cx="360" cy="360"/>
              </p14:xfrm>
            </p:contentPart>
          </mc:Choice>
          <mc:Fallback xmlns="">
            <p:pic>
              <p:nvPicPr>
                <p:cNvPr id="3" name="インク 2">
                  <a:extLst>
                    <a:ext uri="{FF2B5EF4-FFF2-40B4-BE49-F238E27FC236}">
                      <a16:creationId xmlns:a16="http://schemas.microsoft.com/office/drawing/2014/main" id="{C71C92DA-6449-A7AE-D549-E81035DC3FC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20871" y="25353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インク 3">
                  <a:extLst>
                    <a:ext uri="{FF2B5EF4-FFF2-40B4-BE49-F238E27FC236}">
                      <a16:creationId xmlns:a16="http://schemas.microsoft.com/office/drawing/2014/main" id="{00B12559-F449-66E4-3A82-0CA024337216}"/>
                    </a:ext>
                  </a:extLst>
                </p14:cNvPr>
                <p14:cNvContentPartPr/>
                <p14:nvPr/>
              </p14:nvContentPartPr>
              <p14:xfrm>
                <a:off x="4929511" y="2543963"/>
                <a:ext cx="360" cy="360"/>
              </p14:xfrm>
            </p:contentPart>
          </mc:Choice>
          <mc:Fallback xmlns="">
            <p:pic>
              <p:nvPicPr>
                <p:cNvPr id="4" name="インク 3">
                  <a:extLst>
                    <a:ext uri="{FF2B5EF4-FFF2-40B4-BE49-F238E27FC236}">
                      <a16:creationId xmlns:a16="http://schemas.microsoft.com/office/drawing/2014/main" id="{00B12559-F449-66E4-3A82-0CA02433721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20871" y="25353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3C6C996E-DBB0-5FB6-92B1-6D35F1F100B5}"/>
                    </a:ext>
                  </a:extLst>
                </p14:cNvPr>
                <p14:cNvContentPartPr/>
                <p14:nvPr/>
              </p14:nvContentPartPr>
              <p14:xfrm>
                <a:off x="4929511" y="2543963"/>
                <a:ext cx="360" cy="360"/>
              </p14:xfrm>
            </p:contentPart>
          </mc:Choice>
          <mc:Fallback xmlns="">
            <p:pic>
              <p:nvPicPr>
                <p:cNvPr id="5" name="インク 4">
                  <a:extLst>
                    <a:ext uri="{FF2B5EF4-FFF2-40B4-BE49-F238E27FC236}">
                      <a16:creationId xmlns:a16="http://schemas.microsoft.com/office/drawing/2014/main" id="{3C6C996E-DBB0-5FB6-92B1-6D35F1F100B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20871" y="25353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72D31EC-EEAF-AFF6-AC4D-309C87E6CA25}"/>
              </a:ext>
            </a:extLst>
          </p:cNvPr>
          <p:cNvGrpSpPr/>
          <p:nvPr/>
        </p:nvGrpSpPr>
        <p:grpSpPr>
          <a:xfrm>
            <a:off x="5346751" y="4035083"/>
            <a:ext cx="360" cy="360"/>
            <a:chOff x="5346751" y="403508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インク 5">
                  <a:extLst>
                    <a:ext uri="{FF2B5EF4-FFF2-40B4-BE49-F238E27FC236}">
                      <a16:creationId xmlns:a16="http://schemas.microsoft.com/office/drawing/2014/main" id="{3232552C-29A6-8384-D977-AEECE2AA5BEF}"/>
                    </a:ext>
                  </a:extLst>
                </p14:cNvPr>
                <p14:cNvContentPartPr/>
                <p14:nvPr/>
              </p14:nvContentPartPr>
              <p14:xfrm>
                <a:off x="5346751" y="4035083"/>
                <a:ext cx="360" cy="360"/>
              </p14:xfrm>
            </p:contentPart>
          </mc:Choice>
          <mc:Fallback xmlns="">
            <p:pic>
              <p:nvPicPr>
                <p:cNvPr id="6" name="インク 5">
                  <a:extLst>
                    <a:ext uri="{FF2B5EF4-FFF2-40B4-BE49-F238E27FC236}">
                      <a16:creationId xmlns:a16="http://schemas.microsoft.com/office/drawing/2014/main" id="{3232552C-29A6-8384-D977-AEECE2AA5BE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338111" y="40260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インク 6">
                  <a:extLst>
                    <a:ext uri="{FF2B5EF4-FFF2-40B4-BE49-F238E27FC236}">
                      <a16:creationId xmlns:a16="http://schemas.microsoft.com/office/drawing/2014/main" id="{87EF1E5B-FA7D-7BD2-6F57-DF630A674461}"/>
                    </a:ext>
                  </a:extLst>
                </p14:cNvPr>
                <p14:cNvContentPartPr/>
                <p14:nvPr/>
              </p14:nvContentPartPr>
              <p14:xfrm>
                <a:off x="5346751" y="4035083"/>
                <a:ext cx="360" cy="360"/>
              </p14:xfrm>
            </p:contentPart>
          </mc:Choice>
          <mc:Fallback xmlns="">
            <p:pic>
              <p:nvPicPr>
                <p:cNvPr id="7" name="インク 6">
                  <a:extLst>
                    <a:ext uri="{FF2B5EF4-FFF2-40B4-BE49-F238E27FC236}">
                      <a16:creationId xmlns:a16="http://schemas.microsoft.com/office/drawing/2014/main" id="{87EF1E5B-FA7D-7BD2-6F57-DF630A67446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338111" y="40260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953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880E81A58E6D946B4756DD172331E96" ma:contentTypeVersion="14" ma:contentTypeDescription="新しいドキュメントを作成します。" ma:contentTypeScope="" ma:versionID="5ce82ef48b6def0bbce2090804be9f25">
  <xsd:schema xmlns:xsd="http://www.w3.org/2001/XMLSchema" xmlns:xs="http://www.w3.org/2001/XMLSchema" xmlns:p="http://schemas.microsoft.com/office/2006/metadata/properties" xmlns:ns2="3422a11e-1c5b-4462-ad85-d0fa03511f39" xmlns:ns3="448ae22b-52fa-49b9-9e2b-7fd787536edc" targetNamespace="http://schemas.microsoft.com/office/2006/metadata/properties" ma:root="true" ma:fieldsID="0b93624fe7814d63dc10158bd8782d5b" ns2:_="" ns3:_="">
    <xsd:import namespace="3422a11e-1c5b-4462-ad85-d0fa03511f39"/>
    <xsd:import namespace="448ae22b-52fa-49b9-9e2b-7fd787536e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2a11e-1c5b-4462-ad85-d0fa03511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3e2b44da-a643-41f9-8ef5-317b594750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ae22b-52fa-49b9-9e2b-7fd787536edc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99acbab-9029-4424-85c3-d456137dd6a0}" ma:internalName="TaxCatchAll" ma:showField="CatchAllData" ma:web="448ae22b-52fa-49b9-9e2b-7fd787536e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8ae22b-52fa-49b9-9e2b-7fd787536edc" xsi:nil="true"/>
    <lcf76f155ced4ddcb4097134ff3c332f xmlns="3422a11e-1c5b-4462-ad85-d0fa03511f3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D94841-4504-441A-BBE0-64185DBE1166}"/>
</file>

<file path=customXml/itemProps2.xml><?xml version="1.0" encoding="utf-8"?>
<ds:datastoreItem xmlns:ds="http://schemas.openxmlformats.org/officeDocument/2006/customXml" ds:itemID="{BC5187F7-D830-41E9-B39E-24DED3D82E1F}"/>
</file>

<file path=customXml/itemProps3.xml><?xml version="1.0" encoding="utf-8"?>
<ds:datastoreItem xmlns:ds="http://schemas.openxmlformats.org/officeDocument/2006/customXml" ds:itemID="{031F7C16-96D3-4085-AD05-295E46C2401F}"/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61</Words>
  <Application>Microsoft Office PowerPoint</Application>
  <PresentationFormat>ワイド画面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ヒラギノ角ゴ ProN W3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tanaka-hatsumi-nb@ynu.jp</dc:creator>
  <cp:lastModifiedBy>薩本 弥生</cp:lastModifiedBy>
  <cp:revision>6</cp:revision>
  <dcterms:created xsi:type="dcterms:W3CDTF">2022-06-18T07:26:27Z</dcterms:created>
  <dcterms:modified xsi:type="dcterms:W3CDTF">2023-07-17T03:31:46Z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0x0101004880E81A58E6D946B4756DD172331E96</vt:lpwstr>
  </property>
</Properties>
</file>